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6" r:id="rId5"/>
    <p:sldMasterId id="2147483752" r:id="rId6"/>
  </p:sldMasterIdLst>
  <p:notesMasterIdLst>
    <p:notesMasterId r:id="rId17"/>
  </p:notesMasterIdLst>
  <p:sldIdLst>
    <p:sldId id="9104" r:id="rId7"/>
    <p:sldId id="9123" r:id="rId8"/>
    <p:sldId id="9110" r:id="rId9"/>
    <p:sldId id="9119" r:id="rId10"/>
    <p:sldId id="9120" r:id="rId11"/>
    <p:sldId id="9121" r:id="rId12"/>
    <p:sldId id="9122" r:id="rId13"/>
    <p:sldId id="9117" r:id="rId14"/>
    <p:sldId id="9118" r:id="rId15"/>
    <p:sldId id="9124"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mbria Math" panose="02040503050406030204" pitchFamily="18" charset="0"/>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E47667-BA59-BF45-96AC-54D6437E394D}" name="Sreehari KV" initials="SK" userId="S::sreehari.kallippalveettil@ansys.com::5dcf8cca-85e8-4a89-9a3c-1585ef5987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06BA"/>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07F2B8-0874-4AEE-9649-13621E08D9C0}" v="2" dt="2023-05-15T14:54:26.6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howGuides="1">
      <p:cViewPr varScale="1">
        <p:scale>
          <a:sx n="160" d="100"/>
          <a:sy n="160" d="100"/>
        </p:scale>
        <p:origin x="104" y="19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3.fntdata"/><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5.fnt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F4F3F2E2-A285-4E05-97DF-97D6C8E9DC34}"/>
    <pc:docChg chg="undo custSel addSld delSld modSld">
      <pc:chgData name="Kaitlin Tyler" userId="971d5887-dada-4101-bef7-69a3ed4a7a52" providerId="ADAL" clId="{F4F3F2E2-A285-4E05-97DF-97D6C8E9DC34}" dt="2023-05-10T17:37:14.626" v="66" actId="680"/>
      <pc:docMkLst>
        <pc:docMk/>
      </pc:docMkLst>
      <pc:sldChg chg="addSp delSp modSp mod chgLayout">
        <pc:chgData name="Kaitlin Tyler" userId="971d5887-dada-4101-bef7-69a3ed4a7a52" providerId="ADAL" clId="{F4F3F2E2-A285-4E05-97DF-97D6C8E9DC34}" dt="2023-05-10T17:33:18.744" v="1" actId="478"/>
        <pc:sldMkLst>
          <pc:docMk/>
          <pc:sldMk cId="1153346332" sldId="9104"/>
        </pc:sldMkLst>
        <pc:spChg chg="mod ord">
          <ac:chgData name="Kaitlin Tyler" userId="971d5887-dada-4101-bef7-69a3ed4a7a52" providerId="ADAL" clId="{F4F3F2E2-A285-4E05-97DF-97D6C8E9DC34}" dt="2023-05-10T17:33:16.337" v="0" actId="700"/>
          <ac:spMkLst>
            <pc:docMk/>
            <pc:sldMk cId="1153346332" sldId="9104"/>
            <ac:spMk id="2" creationId="{BF09F97B-A23A-3E40-8354-D7480B3544A4}"/>
          </ac:spMkLst>
        </pc:spChg>
        <pc:spChg chg="add del mod ord">
          <ac:chgData name="Kaitlin Tyler" userId="971d5887-dada-4101-bef7-69a3ed4a7a52" providerId="ADAL" clId="{F4F3F2E2-A285-4E05-97DF-97D6C8E9DC34}" dt="2023-05-10T17:33:18.744" v="1" actId="478"/>
          <ac:spMkLst>
            <pc:docMk/>
            <pc:sldMk cId="1153346332" sldId="9104"/>
            <ac:spMk id="3" creationId="{ED624884-F267-2AC8-68CD-569C31CC88A7}"/>
          </ac:spMkLst>
        </pc:spChg>
      </pc:sldChg>
      <pc:sldChg chg="del">
        <pc:chgData name="Kaitlin Tyler" userId="971d5887-dada-4101-bef7-69a3ed4a7a52" providerId="ADAL" clId="{F4F3F2E2-A285-4E05-97DF-97D6C8E9DC34}" dt="2023-05-10T17:37:03.609" v="65" actId="47"/>
        <pc:sldMkLst>
          <pc:docMk/>
          <pc:sldMk cId="3200441520" sldId="9107"/>
        </pc:sldMkLst>
      </pc:sldChg>
      <pc:sldChg chg="modSp mod">
        <pc:chgData name="Kaitlin Tyler" userId="971d5887-dada-4101-bef7-69a3ed4a7a52" providerId="ADAL" clId="{F4F3F2E2-A285-4E05-97DF-97D6C8E9DC34}" dt="2023-05-10T17:36:44.900" v="62" actId="12"/>
        <pc:sldMkLst>
          <pc:docMk/>
          <pc:sldMk cId="1474330859" sldId="9120"/>
        </pc:sldMkLst>
        <pc:spChg chg="mod">
          <ac:chgData name="Kaitlin Tyler" userId="971d5887-dada-4101-bef7-69a3ed4a7a52" providerId="ADAL" clId="{F4F3F2E2-A285-4E05-97DF-97D6C8E9DC34}" dt="2023-05-10T17:36:44.900" v="62" actId="12"/>
          <ac:spMkLst>
            <pc:docMk/>
            <pc:sldMk cId="1474330859" sldId="9120"/>
            <ac:spMk id="15" creationId="{856B831C-4CB2-4336-B4B9-0C36403A96C9}"/>
          </ac:spMkLst>
        </pc:spChg>
      </pc:sldChg>
      <pc:sldChg chg="modSp mod">
        <pc:chgData name="Kaitlin Tyler" userId="971d5887-dada-4101-bef7-69a3ed4a7a52" providerId="ADAL" clId="{F4F3F2E2-A285-4E05-97DF-97D6C8E9DC34}" dt="2023-05-10T17:36:54.109" v="64" actId="2710"/>
        <pc:sldMkLst>
          <pc:docMk/>
          <pc:sldMk cId="3005388733" sldId="9122"/>
        </pc:sldMkLst>
        <pc:spChg chg="mod">
          <ac:chgData name="Kaitlin Tyler" userId="971d5887-dada-4101-bef7-69a3ed4a7a52" providerId="ADAL" clId="{F4F3F2E2-A285-4E05-97DF-97D6C8E9DC34}" dt="2023-05-10T17:36:54.109" v="64" actId="2710"/>
          <ac:spMkLst>
            <pc:docMk/>
            <pc:sldMk cId="3005388733" sldId="9122"/>
            <ac:spMk id="3" creationId="{23E50B7F-DC54-0386-537A-CED6CB5E2992}"/>
          </ac:spMkLst>
        </pc:spChg>
      </pc:sldChg>
      <pc:sldChg chg="addSp modSp mod">
        <pc:chgData name="Kaitlin Tyler" userId="971d5887-dada-4101-bef7-69a3ed4a7a52" providerId="ADAL" clId="{F4F3F2E2-A285-4E05-97DF-97D6C8E9DC34}" dt="2023-05-10T17:36:19.609" v="57" actId="1076"/>
        <pc:sldMkLst>
          <pc:docMk/>
          <pc:sldMk cId="1203785428" sldId="9123"/>
        </pc:sldMkLst>
        <pc:spChg chg="mod">
          <ac:chgData name="Kaitlin Tyler" userId="971d5887-dada-4101-bef7-69a3ed4a7a52" providerId="ADAL" clId="{F4F3F2E2-A285-4E05-97DF-97D6C8E9DC34}" dt="2023-05-10T17:35:44.039" v="50" actId="2710"/>
          <ac:spMkLst>
            <pc:docMk/>
            <pc:sldMk cId="1203785428" sldId="9123"/>
            <ac:spMk id="4" creationId="{EA681EAE-1177-47F3-F58B-ED1F18792EFB}"/>
          </ac:spMkLst>
        </pc:spChg>
        <pc:spChg chg="add mod">
          <ac:chgData name="Kaitlin Tyler" userId="971d5887-dada-4101-bef7-69a3ed4a7a52" providerId="ADAL" clId="{F4F3F2E2-A285-4E05-97DF-97D6C8E9DC34}" dt="2023-05-10T17:36:16.993" v="56" actId="1076"/>
          <ac:spMkLst>
            <pc:docMk/>
            <pc:sldMk cId="1203785428" sldId="9123"/>
            <ac:spMk id="6" creationId="{C935F96F-54B0-2943-4B92-D7C5B3C97A66}"/>
          </ac:spMkLst>
        </pc:spChg>
        <pc:picChg chg="mod">
          <ac:chgData name="Kaitlin Tyler" userId="971d5887-dada-4101-bef7-69a3ed4a7a52" providerId="ADAL" clId="{F4F3F2E2-A285-4E05-97DF-97D6C8E9DC34}" dt="2023-05-10T17:36:19.609" v="57" actId="1076"/>
          <ac:picMkLst>
            <pc:docMk/>
            <pc:sldMk cId="1203785428" sldId="9123"/>
            <ac:picMk id="3" creationId="{453E8B73-9684-5E53-5945-156836103CA7}"/>
          </ac:picMkLst>
        </pc:picChg>
      </pc:sldChg>
      <pc:sldChg chg="new">
        <pc:chgData name="Kaitlin Tyler" userId="971d5887-dada-4101-bef7-69a3ed4a7a52" providerId="ADAL" clId="{F4F3F2E2-A285-4E05-97DF-97D6C8E9DC34}" dt="2023-05-10T17:37:14.626" v="66" actId="680"/>
        <pc:sldMkLst>
          <pc:docMk/>
          <pc:sldMk cId="1439111665" sldId="9124"/>
        </pc:sldMkLst>
      </pc:sldChg>
      <pc:sldMasterChg chg="delSldLayout">
        <pc:chgData name="Kaitlin Tyler" userId="971d5887-dada-4101-bef7-69a3ed4a7a52" providerId="ADAL" clId="{F4F3F2E2-A285-4E05-97DF-97D6C8E9DC34}" dt="2023-05-10T17:37:03.609" v="65" actId="47"/>
        <pc:sldMasterMkLst>
          <pc:docMk/>
          <pc:sldMasterMk cId="3313168920" sldId="2147483752"/>
        </pc:sldMasterMkLst>
        <pc:sldLayoutChg chg="del">
          <pc:chgData name="Kaitlin Tyler" userId="971d5887-dada-4101-bef7-69a3ed4a7a52" providerId="ADAL" clId="{F4F3F2E2-A285-4E05-97DF-97D6C8E9DC34}" dt="2023-05-10T17:37:03.609" v="65" actId="47"/>
          <pc:sldLayoutMkLst>
            <pc:docMk/>
            <pc:sldMasterMk cId="3313168920" sldId="2147483752"/>
            <pc:sldLayoutMk cId="2654673842" sldId="2147483767"/>
          </pc:sldLayoutMkLst>
        </pc:sldLayoutChg>
      </pc:sldMasterChg>
    </pc:docChg>
  </pc:docChgLst>
  <pc:docChgLst>
    <pc:chgData name="Konstantine Kourbatski" userId="56a2e2a3-968c-42c2-b2d4-7a589f457234" providerId="ADAL" clId="{E90B489B-85A2-447C-A234-1675A749BFD1}"/>
    <pc:docChg chg="undo custSel modSld">
      <pc:chgData name="Konstantine Kourbatski" userId="56a2e2a3-968c-42c2-b2d4-7a589f457234" providerId="ADAL" clId="{E90B489B-85A2-447C-A234-1675A749BFD1}" dt="2020-04-19T22:52:39.424" v="834" actId="1076"/>
      <pc:docMkLst>
        <pc:docMk/>
      </pc:docMkLst>
      <pc:sldChg chg="modSp">
        <pc:chgData name="Konstantine Kourbatski" userId="56a2e2a3-968c-42c2-b2d4-7a589f457234" providerId="ADAL" clId="{E90B489B-85A2-447C-A234-1675A749BFD1}" dt="2020-04-19T17:43:11.666" v="27" actId="27636"/>
        <pc:sldMkLst>
          <pc:docMk/>
          <pc:sldMk cId="1153346332" sldId="9104"/>
        </pc:sldMkLst>
        <pc:spChg chg="mod">
          <ac:chgData name="Konstantine Kourbatski" userId="56a2e2a3-968c-42c2-b2d4-7a589f457234" providerId="ADAL" clId="{E90B489B-85A2-447C-A234-1675A749BFD1}" dt="2020-04-19T17:43:11.666" v="27" actId="27636"/>
          <ac:spMkLst>
            <pc:docMk/>
            <pc:sldMk cId="1153346332" sldId="9104"/>
            <ac:spMk id="2" creationId="{BF09F97B-A23A-3E40-8354-D7480B3544A4}"/>
          </ac:spMkLst>
        </pc:spChg>
      </pc:sldChg>
      <pc:sldChg chg="modSp">
        <pc:chgData name="Konstantine Kourbatski" userId="56a2e2a3-968c-42c2-b2d4-7a589f457234" providerId="ADAL" clId="{E90B489B-85A2-447C-A234-1675A749BFD1}" dt="2020-04-19T22:17:37.982" v="262" actId="14100"/>
        <pc:sldMkLst>
          <pc:docMk/>
          <pc:sldMk cId="2979048663" sldId="9110"/>
        </pc:sldMkLst>
        <pc:spChg chg="mod">
          <ac:chgData name="Konstantine Kourbatski" userId="56a2e2a3-968c-42c2-b2d4-7a589f457234" providerId="ADAL" clId="{E90B489B-85A2-447C-A234-1675A749BFD1}" dt="2020-04-19T17:43:23.857" v="29" actId="20577"/>
          <ac:spMkLst>
            <pc:docMk/>
            <pc:sldMk cId="2979048663" sldId="9110"/>
            <ac:spMk id="3" creationId="{7A1DB3B5-8DF3-4355-B8A4-F69F0F317222}"/>
          </ac:spMkLst>
        </pc:spChg>
        <pc:spChg chg="mod">
          <ac:chgData name="Konstantine Kourbatski" userId="56a2e2a3-968c-42c2-b2d4-7a589f457234" providerId="ADAL" clId="{E90B489B-85A2-447C-A234-1675A749BFD1}" dt="2020-04-19T22:17:37.982" v="262" actId="14100"/>
          <ac:spMkLst>
            <pc:docMk/>
            <pc:sldMk cId="2979048663" sldId="9110"/>
            <ac:spMk id="15" creationId="{856B831C-4CB2-4336-B4B9-0C36403A96C9}"/>
          </ac:spMkLst>
        </pc:spChg>
      </pc:sldChg>
      <pc:sldChg chg="modSp">
        <pc:chgData name="Konstantine Kourbatski" userId="56a2e2a3-968c-42c2-b2d4-7a589f457234" providerId="ADAL" clId="{E90B489B-85A2-447C-A234-1675A749BFD1}" dt="2020-04-19T22:45:09.397" v="737"/>
        <pc:sldMkLst>
          <pc:docMk/>
          <pc:sldMk cId="4215419434" sldId="9117"/>
        </pc:sldMkLst>
        <pc:spChg chg="mod">
          <ac:chgData name="Konstantine Kourbatski" userId="56a2e2a3-968c-42c2-b2d4-7a589f457234" providerId="ADAL" clId="{E90B489B-85A2-447C-A234-1675A749BFD1}" dt="2020-04-19T22:45:09.397" v="737"/>
          <ac:spMkLst>
            <pc:docMk/>
            <pc:sldMk cId="4215419434" sldId="9117"/>
            <ac:spMk id="4" creationId="{5DA970BE-172A-4258-8697-3A4B88378EAB}"/>
          </ac:spMkLst>
        </pc:spChg>
      </pc:sldChg>
      <pc:sldChg chg="addSp delSp modSp">
        <pc:chgData name="Konstantine Kourbatski" userId="56a2e2a3-968c-42c2-b2d4-7a589f457234" providerId="ADAL" clId="{E90B489B-85A2-447C-A234-1675A749BFD1}" dt="2020-04-19T22:52:39.424" v="834" actId="1076"/>
        <pc:sldMkLst>
          <pc:docMk/>
          <pc:sldMk cId="1574365164" sldId="9118"/>
        </pc:sldMkLst>
        <pc:spChg chg="mod">
          <ac:chgData name="Konstantine Kourbatski" userId="56a2e2a3-968c-42c2-b2d4-7a589f457234" providerId="ADAL" clId="{E90B489B-85A2-447C-A234-1675A749BFD1}" dt="2020-04-19T22:50:34.472" v="825" actId="14100"/>
          <ac:spMkLst>
            <pc:docMk/>
            <pc:sldMk cId="1574365164" sldId="9118"/>
            <ac:spMk id="15" creationId="{04FB2125-E9F8-4324-87CD-0F31FBB6B29C}"/>
          </ac:spMkLst>
        </pc:spChg>
        <pc:picChg chg="mod">
          <ac:chgData name="Konstantine Kourbatski" userId="56a2e2a3-968c-42c2-b2d4-7a589f457234" providerId="ADAL" clId="{E90B489B-85A2-447C-A234-1675A749BFD1}" dt="2020-04-19T22:52:39.424" v="834" actId="1076"/>
          <ac:picMkLst>
            <pc:docMk/>
            <pc:sldMk cId="1574365164" sldId="9118"/>
            <ac:picMk id="2" creationId="{1F757675-FBD5-486B-914F-4294FB60E750}"/>
          </ac:picMkLst>
        </pc:picChg>
        <pc:picChg chg="mod">
          <ac:chgData name="Konstantine Kourbatski" userId="56a2e2a3-968c-42c2-b2d4-7a589f457234" providerId="ADAL" clId="{E90B489B-85A2-447C-A234-1675A749BFD1}" dt="2020-04-19T22:49:22.773" v="814" actId="1076"/>
          <ac:picMkLst>
            <pc:docMk/>
            <pc:sldMk cId="1574365164" sldId="9118"/>
            <ac:picMk id="9" creationId="{3338ACE5-73F0-4BE9-8DAB-51DD7EB2D48F}"/>
          </ac:picMkLst>
        </pc:picChg>
        <pc:picChg chg="del mod">
          <ac:chgData name="Konstantine Kourbatski" userId="56a2e2a3-968c-42c2-b2d4-7a589f457234" providerId="ADAL" clId="{E90B489B-85A2-447C-A234-1675A749BFD1}" dt="2020-04-19T22:50:47.619" v="826" actId="478"/>
          <ac:picMkLst>
            <pc:docMk/>
            <pc:sldMk cId="1574365164" sldId="9118"/>
            <ac:picMk id="11" creationId="{B1BD1EF8-2AA6-465D-AD72-C7658B31EC51}"/>
          </ac:picMkLst>
        </pc:picChg>
        <pc:picChg chg="add del mod">
          <ac:chgData name="Konstantine Kourbatski" userId="56a2e2a3-968c-42c2-b2d4-7a589f457234" providerId="ADAL" clId="{E90B489B-85A2-447C-A234-1675A749BFD1}" dt="2020-04-19T22:51:52.636" v="831"/>
          <ac:picMkLst>
            <pc:docMk/>
            <pc:sldMk cId="1574365164" sldId="9118"/>
            <ac:picMk id="12" creationId="{2A89AE70-7523-429A-86BB-4EEE965EDC63}"/>
          </ac:picMkLst>
        </pc:picChg>
        <pc:cxnChg chg="add del mod">
          <ac:chgData name="Konstantine Kourbatski" userId="56a2e2a3-968c-42c2-b2d4-7a589f457234" providerId="ADAL" clId="{E90B489B-85A2-447C-A234-1675A749BFD1}" dt="2020-04-19T22:51:52.636" v="831"/>
          <ac:cxnSpMkLst>
            <pc:docMk/>
            <pc:sldMk cId="1574365164" sldId="9118"/>
            <ac:cxnSpMk id="14" creationId="{AA3D7210-D64F-412A-B68A-B63A5A1EADEA}"/>
          </ac:cxnSpMkLst>
        </pc:cxnChg>
        <pc:cxnChg chg="del">
          <ac:chgData name="Konstantine Kourbatski" userId="56a2e2a3-968c-42c2-b2d4-7a589f457234" providerId="ADAL" clId="{E90B489B-85A2-447C-A234-1675A749BFD1}" dt="2020-04-19T22:50:50.601" v="827" actId="478"/>
          <ac:cxnSpMkLst>
            <pc:docMk/>
            <pc:sldMk cId="1574365164" sldId="9118"/>
            <ac:cxnSpMk id="16" creationId="{7CB3D1CB-333C-4572-BF2C-6179610F6B5B}"/>
          </ac:cxnSpMkLst>
        </pc:cxnChg>
        <pc:cxnChg chg="add del mod">
          <ac:chgData name="Konstantine Kourbatski" userId="56a2e2a3-968c-42c2-b2d4-7a589f457234" providerId="ADAL" clId="{E90B489B-85A2-447C-A234-1675A749BFD1}" dt="2020-04-19T22:51:52.636" v="831"/>
          <ac:cxnSpMkLst>
            <pc:docMk/>
            <pc:sldMk cId="1574365164" sldId="9118"/>
            <ac:cxnSpMk id="17" creationId="{DF11F5BE-796C-45C6-BE3D-6BBA901F739A}"/>
          </ac:cxnSpMkLst>
        </pc:cxnChg>
        <pc:cxnChg chg="del">
          <ac:chgData name="Konstantine Kourbatski" userId="56a2e2a3-968c-42c2-b2d4-7a589f457234" providerId="ADAL" clId="{E90B489B-85A2-447C-A234-1675A749BFD1}" dt="2020-04-19T22:50:50.601" v="827" actId="478"/>
          <ac:cxnSpMkLst>
            <pc:docMk/>
            <pc:sldMk cId="1574365164" sldId="9118"/>
            <ac:cxnSpMk id="18" creationId="{45F8A96E-7D57-4A90-8B4C-FC80C4CA7938}"/>
          </ac:cxnSpMkLst>
        </pc:cxnChg>
      </pc:sldChg>
      <pc:sldChg chg="modSp">
        <pc:chgData name="Konstantine Kourbatski" userId="56a2e2a3-968c-42c2-b2d4-7a589f457234" providerId="ADAL" clId="{E90B489B-85A2-447C-A234-1675A749BFD1}" dt="2020-04-19T22:20:54.696" v="374" actId="3064"/>
        <pc:sldMkLst>
          <pc:docMk/>
          <pc:sldMk cId="2600299333" sldId="9119"/>
        </pc:sldMkLst>
        <pc:spChg chg="mod">
          <ac:chgData name="Konstantine Kourbatski" userId="56a2e2a3-968c-42c2-b2d4-7a589f457234" providerId="ADAL" clId="{E90B489B-85A2-447C-A234-1675A749BFD1}" dt="2020-04-19T22:20:54.696" v="374" actId="3064"/>
          <ac:spMkLst>
            <pc:docMk/>
            <pc:sldMk cId="2600299333" sldId="9119"/>
            <ac:spMk id="15" creationId="{856B831C-4CB2-4336-B4B9-0C36403A96C9}"/>
          </ac:spMkLst>
        </pc:spChg>
      </pc:sldChg>
      <pc:sldChg chg="modSp">
        <pc:chgData name="Konstantine Kourbatski" userId="56a2e2a3-968c-42c2-b2d4-7a589f457234" providerId="ADAL" clId="{E90B489B-85A2-447C-A234-1675A749BFD1}" dt="2020-04-19T22:30:49.253" v="641" actId="20577"/>
        <pc:sldMkLst>
          <pc:docMk/>
          <pc:sldMk cId="1474330859" sldId="9120"/>
        </pc:sldMkLst>
        <pc:spChg chg="mod">
          <ac:chgData name="Konstantine Kourbatski" userId="56a2e2a3-968c-42c2-b2d4-7a589f457234" providerId="ADAL" clId="{E90B489B-85A2-447C-A234-1675A749BFD1}" dt="2020-04-19T22:21:42.908" v="402" actId="20577"/>
          <ac:spMkLst>
            <pc:docMk/>
            <pc:sldMk cId="1474330859" sldId="9120"/>
            <ac:spMk id="3" creationId="{7A1DB3B5-8DF3-4355-B8A4-F69F0F317222}"/>
          </ac:spMkLst>
        </pc:spChg>
        <pc:spChg chg="mod">
          <ac:chgData name="Konstantine Kourbatski" userId="56a2e2a3-968c-42c2-b2d4-7a589f457234" providerId="ADAL" clId="{E90B489B-85A2-447C-A234-1675A749BFD1}" dt="2020-04-19T22:30:49.253" v="641" actId="20577"/>
          <ac:spMkLst>
            <pc:docMk/>
            <pc:sldMk cId="1474330859" sldId="9120"/>
            <ac:spMk id="15" creationId="{856B831C-4CB2-4336-B4B9-0C36403A96C9}"/>
          </ac:spMkLst>
        </pc:spChg>
      </pc:sldChg>
      <pc:sldChg chg="addSp delSp modSp">
        <pc:chgData name="Konstantine Kourbatski" userId="56a2e2a3-968c-42c2-b2d4-7a589f457234" providerId="ADAL" clId="{E90B489B-85A2-447C-A234-1675A749BFD1}" dt="2020-04-19T22:44:45.252" v="736" actId="1076"/>
        <pc:sldMkLst>
          <pc:docMk/>
          <pc:sldMk cId="1874763813" sldId="9121"/>
        </pc:sldMkLst>
        <pc:spChg chg="del">
          <ac:chgData name="Konstantine Kourbatski" userId="56a2e2a3-968c-42c2-b2d4-7a589f457234" providerId="ADAL" clId="{E90B489B-85A2-447C-A234-1675A749BFD1}" dt="2020-04-19T22:42:39.823" v="651" actId="478"/>
          <ac:spMkLst>
            <pc:docMk/>
            <pc:sldMk cId="1874763813" sldId="9121"/>
            <ac:spMk id="14" creationId="{5164507D-1646-41C6-BCBF-F6FFBAF24A6C}"/>
          </ac:spMkLst>
        </pc:spChg>
        <pc:spChg chg="mod">
          <ac:chgData name="Konstantine Kourbatski" userId="56a2e2a3-968c-42c2-b2d4-7a589f457234" providerId="ADAL" clId="{E90B489B-85A2-447C-A234-1675A749BFD1}" dt="2020-04-19T22:44:04.513" v="726" actId="20577"/>
          <ac:spMkLst>
            <pc:docMk/>
            <pc:sldMk cId="1874763813" sldId="9121"/>
            <ac:spMk id="16" creationId="{85E5C50D-8520-47DB-9442-E3945037F88F}"/>
          </ac:spMkLst>
        </pc:spChg>
        <pc:spChg chg="mod">
          <ac:chgData name="Konstantine Kourbatski" userId="56a2e2a3-968c-42c2-b2d4-7a589f457234" providerId="ADAL" clId="{E90B489B-85A2-447C-A234-1675A749BFD1}" dt="2020-04-19T22:44:45.252" v="736" actId="1076"/>
          <ac:spMkLst>
            <pc:docMk/>
            <pc:sldMk cId="1874763813" sldId="9121"/>
            <ac:spMk id="20" creationId="{C6A6BF11-363C-4F6D-BABA-68FA95EB5ADE}"/>
          </ac:spMkLst>
        </pc:spChg>
        <pc:spChg chg="mod">
          <ac:chgData name="Konstantine Kourbatski" userId="56a2e2a3-968c-42c2-b2d4-7a589f457234" providerId="ADAL" clId="{E90B489B-85A2-447C-A234-1675A749BFD1}" dt="2020-04-19T22:44:25.332" v="731" actId="122"/>
          <ac:spMkLst>
            <pc:docMk/>
            <pc:sldMk cId="1874763813" sldId="9121"/>
            <ac:spMk id="21" creationId="{A8330AA7-BBD6-410F-81F9-487256DE4BEB}"/>
          </ac:spMkLst>
        </pc:spChg>
        <pc:grpChg chg="del">
          <ac:chgData name="Konstantine Kourbatski" userId="56a2e2a3-968c-42c2-b2d4-7a589f457234" providerId="ADAL" clId="{E90B489B-85A2-447C-A234-1675A749BFD1}" dt="2020-04-19T22:42:21.251" v="644" actId="478"/>
          <ac:grpSpMkLst>
            <pc:docMk/>
            <pc:sldMk cId="1874763813" sldId="9121"/>
            <ac:grpSpMk id="10" creationId="{4FBACE96-9EE8-4BE0-8D1B-96247CEC3F1D}"/>
          </ac:grpSpMkLst>
        </pc:grpChg>
        <pc:picChg chg="add mod ord">
          <ac:chgData name="Konstantine Kourbatski" userId="56a2e2a3-968c-42c2-b2d4-7a589f457234" providerId="ADAL" clId="{E90B489B-85A2-447C-A234-1675A749BFD1}" dt="2020-04-19T22:43:06.731" v="659" actId="14100"/>
          <ac:picMkLst>
            <pc:docMk/>
            <pc:sldMk cId="1874763813" sldId="9121"/>
            <ac:picMk id="4" creationId="{C2D01E6C-FD2A-4000-A0DD-BA73EE88B7E0}"/>
          </ac:picMkLst>
        </pc:picChg>
        <pc:picChg chg="del topLvl">
          <ac:chgData name="Konstantine Kourbatski" userId="56a2e2a3-968c-42c2-b2d4-7a589f457234" providerId="ADAL" clId="{E90B489B-85A2-447C-A234-1675A749BFD1}" dt="2020-04-19T22:42:36" v="649" actId="478"/>
          <ac:picMkLst>
            <pc:docMk/>
            <pc:sldMk cId="1874763813" sldId="9121"/>
            <ac:picMk id="7" creationId="{99704805-B92B-4D3D-9851-33986FEC918B}"/>
          </ac:picMkLst>
        </pc:picChg>
        <pc:picChg chg="del topLvl">
          <ac:chgData name="Konstantine Kourbatski" userId="56a2e2a3-968c-42c2-b2d4-7a589f457234" providerId="ADAL" clId="{E90B489B-85A2-447C-A234-1675A749BFD1}" dt="2020-04-19T22:42:21.251" v="644" actId="478"/>
          <ac:picMkLst>
            <pc:docMk/>
            <pc:sldMk cId="1874763813" sldId="9121"/>
            <ac:picMk id="9" creationId="{ED019432-931D-4870-AE0E-C61D09274141}"/>
          </ac:picMkLst>
        </pc:picChg>
        <pc:cxnChg chg="mod">
          <ac:chgData name="Konstantine Kourbatski" userId="56a2e2a3-968c-42c2-b2d4-7a589f457234" providerId="ADAL" clId="{E90B489B-85A2-447C-A234-1675A749BFD1}" dt="2020-04-19T22:42:39.823" v="651" actId="478"/>
          <ac:cxnSpMkLst>
            <pc:docMk/>
            <pc:sldMk cId="1874763813" sldId="9121"/>
            <ac:cxnSpMk id="18" creationId="{CC65766F-1EB6-4558-A437-8802E6F2A232}"/>
          </ac:cxnSpMkLst>
        </pc:cxnChg>
      </pc:sldChg>
    </pc:docChg>
  </pc:docChgLst>
  <pc:docChgLst>
    <pc:chgData name="Gautham Varma" userId="8fd6b3e3-133b-44bc-b0ff-918a348cb210" providerId="ADAL" clId="{4086A3A0-3947-44FC-9007-8B2BCCE6CD67}"/>
    <pc:docChg chg="undo custSel addSld modSld sldOrd modMainMaster">
      <pc:chgData name="Gautham Varma" userId="8fd6b3e3-133b-44bc-b0ff-918a348cb210" providerId="ADAL" clId="{4086A3A0-3947-44FC-9007-8B2BCCE6CD67}" dt="2023-05-04T04:42:51.088" v="1859" actId="20577"/>
      <pc:docMkLst>
        <pc:docMk/>
      </pc:docMkLst>
      <pc:sldChg chg="modSp mod">
        <pc:chgData name="Gautham Varma" userId="8fd6b3e3-133b-44bc-b0ff-918a348cb210" providerId="ADAL" clId="{4086A3A0-3947-44FC-9007-8B2BCCE6CD67}" dt="2023-04-26T06:28:33.676" v="31" actId="207"/>
        <pc:sldMkLst>
          <pc:docMk/>
          <pc:sldMk cId="1153346332" sldId="9104"/>
        </pc:sldMkLst>
        <pc:spChg chg="mod">
          <ac:chgData name="Gautham Varma" userId="8fd6b3e3-133b-44bc-b0ff-918a348cb210" providerId="ADAL" clId="{4086A3A0-3947-44FC-9007-8B2BCCE6CD67}" dt="2023-04-26T06:28:33.676" v="31" actId="207"/>
          <ac:spMkLst>
            <pc:docMk/>
            <pc:sldMk cId="1153346332" sldId="9104"/>
            <ac:spMk id="2" creationId="{BF09F97B-A23A-3E40-8354-D7480B3544A4}"/>
          </ac:spMkLst>
        </pc:spChg>
      </pc:sldChg>
      <pc:sldChg chg="addSp modSp mod">
        <pc:chgData name="Gautham Varma" userId="8fd6b3e3-133b-44bc-b0ff-918a348cb210" providerId="ADAL" clId="{4086A3A0-3947-44FC-9007-8B2BCCE6CD67}" dt="2023-05-03T04:54:39.918" v="1821" actId="1076"/>
        <pc:sldMkLst>
          <pc:docMk/>
          <pc:sldMk cId="2979048663" sldId="9110"/>
        </pc:sldMkLst>
        <pc:spChg chg="add mod">
          <ac:chgData name="Gautham Varma" userId="8fd6b3e3-133b-44bc-b0ff-918a348cb210" providerId="ADAL" clId="{4086A3A0-3947-44FC-9007-8B2BCCE6CD67}" dt="2023-05-03T04:54:39.918" v="1821" actId="1076"/>
          <ac:spMkLst>
            <pc:docMk/>
            <pc:sldMk cId="2979048663" sldId="9110"/>
            <ac:spMk id="2" creationId="{68E4BE05-39C3-D70B-0CE1-D0B78F376399}"/>
          </ac:spMkLst>
        </pc:spChg>
        <pc:spChg chg="mod">
          <ac:chgData name="Gautham Varma" userId="8fd6b3e3-133b-44bc-b0ff-918a348cb210" providerId="ADAL" clId="{4086A3A0-3947-44FC-9007-8B2BCCE6CD67}" dt="2023-04-26T08:54:20.677" v="1155" actId="20577"/>
          <ac:spMkLst>
            <pc:docMk/>
            <pc:sldMk cId="2979048663" sldId="9110"/>
            <ac:spMk id="15" creationId="{856B831C-4CB2-4336-B4B9-0C36403A96C9}"/>
          </ac:spMkLst>
        </pc:spChg>
      </pc:sldChg>
      <pc:sldChg chg="modSp mod delCm">
        <pc:chgData name="Gautham Varma" userId="8fd6b3e3-133b-44bc-b0ff-918a348cb210" providerId="ADAL" clId="{4086A3A0-3947-44FC-9007-8B2BCCE6CD67}" dt="2023-05-03T04:48:25.946" v="1562"/>
        <pc:sldMkLst>
          <pc:docMk/>
          <pc:sldMk cId="1574365164" sldId="9118"/>
        </pc:sldMkLst>
        <pc:spChg chg="mod">
          <ac:chgData name="Gautham Varma" userId="8fd6b3e3-133b-44bc-b0ff-918a348cb210" providerId="ADAL" clId="{4086A3A0-3947-44FC-9007-8B2BCCE6CD67}" dt="2023-04-26T06:30:31.755" v="43" actId="1076"/>
          <ac:spMkLst>
            <pc:docMk/>
            <pc:sldMk cId="1574365164" sldId="9118"/>
            <ac:spMk id="15" creationId="{04FB2125-E9F8-4324-87CD-0F31FBB6B29C}"/>
          </ac:spMkLst>
        </pc:spChg>
        <pc:picChg chg="mod">
          <ac:chgData name="Gautham Varma" userId="8fd6b3e3-133b-44bc-b0ff-918a348cb210" providerId="ADAL" clId="{4086A3A0-3947-44FC-9007-8B2BCCE6CD67}" dt="2023-04-26T06:30:57.563" v="49" actId="14100"/>
          <ac:picMkLst>
            <pc:docMk/>
            <pc:sldMk cId="1574365164" sldId="9118"/>
            <ac:picMk id="2" creationId="{1F757675-FBD5-486B-914F-4294FB60E750}"/>
          </ac:picMkLst>
        </pc:picChg>
        <pc:picChg chg="mod">
          <ac:chgData name="Gautham Varma" userId="8fd6b3e3-133b-44bc-b0ff-918a348cb210" providerId="ADAL" clId="{4086A3A0-3947-44FC-9007-8B2BCCE6CD67}" dt="2023-04-26T06:31:05.876" v="50" actId="1076"/>
          <ac:picMkLst>
            <pc:docMk/>
            <pc:sldMk cId="1574365164" sldId="9118"/>
            <ac:picMk id="9" creationId="{3338ACE5-73F0-4BE9-8DAB-51DD7EB2D48F}"/>
          </ac:picMkLst>
        </pc:picChg>
        <pc:picChg chg="mod">
          <ac:chgData name="Gautham Varma" userId="8fd6b3e3-133b-44bc-b0ff-918a348cb210" providerId="ADAL" clId="{4086A3A0-3947-44FC-9007-8B2BCCE6CD67}" dt="2023-04-26T06:30:40.260" v="46" actId="1076"/>
          <ac:picMkLst>
            <pc:docMk/>
            <pc:sldMk cId="1574365164" sldId="9118"/>
            <ac:picMk id="13" creationId="{09CF103A-84FF-45A5-B01F-5152A25AB892}"/>
          </ac:picMkLst>
        </pc:picChg>
        <pc:extLst>
          <p:ext xmlns:p="http://schemas.openxmlformats.org/presentationml/2006/main" uri="{D6D511B9-2390-475A-947B-AFAB55BFBCF1}">
            <pc226:cmChg xmlns:pc226="http://schemas.microsoft.com/office/powerpoint/2022/06/main/command" chg="del">
              <pc226:chgData name="Gautham Varma" userId="8fd6b3e3-133b-44bc-b0ff-918a348cb210" providerId="ADAL" clId="{4086A3A0-3947-44FC-9007-8B2BCCE6CD67}" dt="2023-05-03T04:48:25.946" v="1562"/>
              <pc2:cmMkLst xmlns:pc2="http://schemas.microsoft.com/office/powerpoint/2019/9/main/command">
                <pc:docMk/>
                <pc:sldMk cId="1574365164" sldId="9118"/>
                <pc2:cmMk id="{18ACA8BF-85FC-4C24-9854-FDA83629EFFE}"/>
              </pc2:cmMkLst>
            </pc226:cmChg>
          </p:ext>
        </pc:extLst>
      </pc:sldChg>
      <pc:sldChg chg="addSp modSp mod">
        <pc:chgData name="Gautham Varma" userId="8fd6b3e3-133b-44bc-b0ff-918a348cb210" providerId="ADAL" clId="{4086A3A0-3947-44FC-9007-8B2BCCE6CD67}" dt="2023-05-03T04:54:35.309" v="1820" actId="1076"/>
        <pc:sldMkLst>
          <pc:docMk/>
          <pc:sldMk cId="2600299333" sldId="9119"/>
        </pc:sldMkLst>
        <pc:spChg chg="add mod">
          <ac:chgData name="Gautham Varma" userId="8fd6b3e3-133b-44bc-b0ff-918a348cb210" providerId="ADAL" clId="{4086A3A0-3947-44FC-9007-8B2BCCE6CD67}" dt="2023-05-03T04:54:35.309" v="1820" actId="1076"/>
          <ac:spMkLst>
            <pc:docMk/>
            <pc:sldMk cId="2600299333" sldId="9119"/>
            <ac:spMk id="2" creationId="{E2F6C3C6-B8EA-9465-47A7-D176F78EEFCF}"/>
          </ac:spMkLst>
        </pc:spChg>
        <pc:spChg chg="mod">
          <ac:chgData name="Gautham Varma" userId="8fd6b3e3-133b-44bc-b0ff-918a348cb210" providerId="ADAL" clId="{4086A3A0-3947-44FC-9007-8B2BCCE6CD67}" dt="2023-04-26T06:29:06.090" v="34" actId="255"/>
          <ac:spMkLst>
            <pc:docMk/>
            <pc:sldMk cId="2600299333" sldId="9119"/>
            <ac:spMk id="15" creationId="{856B831C-4CB2-4336-B4B9-0C36403A96C9}"/>
          </ac:spMkLst>
        </pc:spChg>
      </pc:sldChg>
      <pc:sldChg chg="addSp delSp modSp mod">
        <pc:chgData name="Gautham Varma" userId="8fd6b3e3-133b-44bc-b0ff-918a348cb210" providerId="ADAL" clId="{4086A3A0-3947-44FC-9007-8B2BCCE6CD67}" dt="2023-05-03T07:07:11.798" v="1842" actId="1076"/>
        <pc:sldMkLst>
          <pc:docMk/>
          <pc:sldMk cId="1474330859" sldId="9120"/>
        </pc:sldMkLst>
        <pc:spChg chg="add mod">
          <ac:chgData name="Gautham Varma" userId="8fd6b3e3-133b-44bc-b0ff-918a348cb210" providerId="ADAL" clId="{4086A3A0-3947-44FC-9007-8B2BCCE6CD67}" dt="2023-05-03T04:52:05.998" v="1635" actId="1076"/>
          <ac:spMkLst>
            <pc:docMk/>
            <pc:sldMk cId="1474330859" sldId="9120"/>
            <ac:spMk id="2" creationId="{C5722107-D141-5A2C-FC4F-9811CB33FFC8}"/>
          </ac:spMkLst>
        </pc:spChg>
        <pc:spChg chg="mod">
          <ac:chgData name="Gautham Varma" userId="8fd6b3e3-133b-44bc-b0ff-918a348cb210" providerId="ADAL" clId="{4086A3A0-3947-44FC-9007-8B2BCCE6CD67}" dt="2023-04-26T08:50:41.315" v="1154" actId="313"/>
          <ac:spMkLst>
            <pc:docMk/>
            <pc:sldMk cId="1474330859" sldId="9120"/>
            <ac:spMk id="15" creationId="{856B831C-4CB2-4336-B4B9-0C36403A96C9}"/>
          </ac:spMkLst>
        </pc:spChg>
        <pc:picChg chg="del">
          <ac:chgData name="Gautham Varma" userId="8fd6b3e3-133b-44bc-b0ff-918a348cb210" providerId="ADAL" clId="{4086A3A0-3947-44FC-9007-8B2BCCE6CD67}" dt="2023-05-03T07:05:44.462" v="1822" actId="478"/>
          <ac:picMkLst>
            <pc:docMk/>
            <pc:sldMk cId="1474330859" sldId="9120"/>
            <ac:picMk id="4" creationId="{5370F4FF-9D58-41BE-8273-6B10284A29A7}"/>
          </ac:picMkLst>
        </pc:picChg>
        <pc:picChg chg="add mod modCrop">
          <ac:chgData name="Gautham Varma" userId="8fd6b3e3-133b-44bc-b0ff-918a348cb210" providerId="ADAL" clId="{4086A3A0-3947-44FC-9007-8B2BCCE6CD67}" dt="2023-05-03T07:07:11.798" v="1842" actId="1076"/>
          <ac:picMkLst>
            <pc:docMk/>
            <pc:sldMk cId="1474330859" sldId="9120"/>
            <ac:picMk id="6" creationId="{AF9B61A3-32AE-D674-6693-934BA2F54C32}"/>
          </ac:picMkLst>
        </pc:picChg>
      </pc:sldChg>
      <pc:sldChg chg="modSp mod">
        <pc:chgData name="Gautham Varma" userId="8fd6b3e3-133b-44bc-b0ff-918a348cb210" providerId="ADAL" clId="{4086A3A0-3947-44FC-9007-8B2BCCE6CD67}" dt="2023-05-03T04:50:44.128" v="1566" actId="255"/>
        <pc:sldMkLst>
          <pc:docMk/>
          <pc:sldMk cId="1874763813" sldId="9121"/>
        </pc:sldMkLst>
        <pc:spChg chg="mod">
          <ac:chgData name="Gautham Varma" userId="8fd6b3e3-133b-44bc-b0ff-918a348cb210" providerId="ADAL" clId="{4086A3A0-3947-44FC-9007-8B2BCCE6CD67}" dt="2023-05-03T04:50:39.773" v="1565" actId="1076"/>
          <ac:spMkLst>
            <pc:docMk/>
            <pc:sldMk cId="1874763813" sldId="9121"/>
            <ac:spMk id="20" creationId="{C6A6BF11-363C-4F6D-BABA-68FA95EB5ADE}"/>
          </ac:spMkLst>
        </pc:spChg>
        <pc:spChg chg="mod">
          <ac:chgData name="Gautham Varma" userId="8fd6b3e3-133b-44bc-b0ff-918a348cb210" providerId="ADAL" clId="{4086A3A0-3947-44FC-9007-8B2BCCE6CD67}" dt="2023-05-03T04:50:44.128" v="1566" actId="255"/>
          <ac:spMkLst>
            <pc:docMk/>
            <pc:sldMk cId="1874763813" sldId="9121"/>
            <ac:spMk id="21" creationId="{A8330AA7-BBD6-410F-81F9-487256DE4BEB}"/>
          </ac:spMkLst>
        </pc:spChg>
      </pc:sldChg>
      <pc:sldChg chg="addSp modSp new mod">
        <pc:chgData name="Gautham Varma" userId="8fd6b3e3-133b-44bc-b0ff-918a348cb210" providerId="ADAL" clId="{4086A3A0-3947-44FC-9007-8B2BCCE6CD67}" dt="2023-04-26T08:59:23.533" v="1560" actId="20577"/>
        <pc:sldMkLst>
          <pc:docMk/>
          <pc:sldMk cId="3005388733" sldId="9122"/>
        </pc:sldMkLst>
        <pc:spChg chg="mod">
          <ac:chgData name="Gautham Varma" userId="8fd6b3e3-133b-44bc-b0ff-918a348cb210" providerId="ADAL" clId="{4086A3A0-3947-44FC-9007-8B2BCCE6CD67}" dt="2023-04-26T06:31:43.595" v="59" actId="20577"/>
          <ac:spMkLst>
            <pc:docMk/>
            <pc:sldMk cId="3005388733" sldId="9122"/>
            <ac:spMk id="2" creationId="{46B99CA4-A5EC-2094-A15A-9A0E177E69F0}"/>
          </ac:spMkLst>
        </pc:spChg>
        <pc:spChg chg="add mod">
          <ac:chgData name="Gautham Varma" userId="8fd6b3e3-133b-44bc-b0ff-918a348cb210" providerId="ADAL" clId="{4086A3A0-3947-44FC-9007-8B2BCCE6CD67}" dt="2023-04-26T08:59:23.533" v="1560" actId="20577"/>
          <ac:spMkLst>
            <pc:docMk/>
            <pc:sldMk cId="3005388733" sldId="9122"/>
            <ac:spMk id="3" creationId="{23E50B7F-DC54-0386-537A-CED6CB5E2992}"/>
          </ac:spMkLst>
        </pc:spChg>
      </pc:sldChg>
      <pc:sldChg chg="addSp modSp new mod ord">
        <pc:chgData name="Gautham Varma" userId="8fd6b3e3-133b-44bc-b0ff-918a348cb210" providerId="ADAL" clId="{4086A3A0-3947-44FC-9007-8B2BCCE6CD67}" dt="2023-05-04T04:42:51.088" v="1859" actId="20577"/>
        <pc:sldMkLst>
          <pc:docMk/>
          <pc:sldMk cId="1203785428" sldId="9123"/>
        </pc:sldMkLst>
        <pc:spChg chg="mod">
          <ac:chgData name="Gautham Varma" userId="8fd6b3e3-133b-44bc-b0ff-918a348cb210" providerId="ADAL" clId="{4086A3A0-3947-44FC-9007-8B2BCCE6CD67}" dt="2023-05-04T04:42:51.088" v="1859" actId="20577"/>
          <ac:spMkLst>
            <pc:docMk/>
            <pc:sldMk cId="1203785428" sldId="9123"/>
            <ac:spMk id="2" creationId="{4C260EC4-EFBE-1290-1FCA-F45580AD2BA1}"/>
          </ac:spMkLst>
        </pc:spChg>
        <pc:spChg chg="add mod">
          <ac:chgData name="Gautham Varma" userId="8fd6b3e3-133b-44bc-b0ff-918a348cb210" providerId="ADAL" clId="{4086A3A0-3947-44FC-9007-8B2BCCE6CD67}" dt="2023-04-27T06:46:47.192" v="1561" actId="313"/>
          <ac:spMkLst>
            <pc:docMk/>
            <pc:sldMk cId="1203785428" sldId="9123"/>
            <ac:spMk id="4" creationId="{EA681EAE-1177-47F3-F58B-ED1F18792EFB}"/>
          </ac:spMkLst>
        </pc:spChg>
        <pc:picChg chg="add mod">
          <ac:chgData name="Gautham Varma" userId="8fd6b3e3-133b-44bc-b0ff-918a348cb210" providerId="ADAL" clId="{4086A3A0-3947-44FC-9007-8B2BCCE6CD67}" dt="2023-04-26T08:54:48.215" v="1156" actId="1076"/>
          <ac:picMkLst>
            <pc:docMk/>
            <pc:sldMk cId="1203785428" sldId="9123"/>
            <ac:picMk id="3" creationId="{453E8B73-9684-5E53-5945-156836103CA7}"/>
          </ac:picMkLst>
        </pc:picChg>
      </pc:sldChg>
      <pc:sldMasterChg chg="modSp modSldLayout">
        <pc:chgData name="Gautham Varma" userId="8fd6b3e3-133b-44bc-b0ff-918a348cb210" providerId="ADAL" clId="{4086A3A0-3947-44FC-9007-8B2BCCE6CD67}" dt="2023-04-26T06:31:12.282" v="51"/>
        <pc:sldMasterMkLst>
          <pc:docMk/>
          <pc:sldMasterMk cId="3560662643" sldId="2147483736"/>
        </pc:sldMasterMkLst>
        <pc:spChg chg="mod">
          <ac:chgData name="Gautham Varma" userId="8fd6b3e3-133b-44bc-b0ff-918a348cb210" providerId="ADAL" clId="{4086A3A0-3947-44FC-9007-8B2BCCE6CD67}" dt="2023-04-26T06:31:12.282" v="51"/>
          <ac:spMkLst>
            <pc:docMk/>
            <pc:sldMasterMk cId="3560662643" sldId="2147483736"/>
            <ac:spMk id="3" creationId="{7C66E622-A13F-4675-A281-8D8CC6175629}"/>
          </ac:spMkLst>
        </pc:spChg>
        <pc:sldLayoutChg chg="modSp">
          <pc:chgData name="Gautham Varma" userId="8fd6b3e3-133b-44bc-b0ff-918a348cb210" providerId="ADAL" clId="{4086A3A0-3947-44FC-9007-8B2BCCE6CD67}" dt="2023-04-26T06:31:12.282" v="51"/>
          <pc:sldLayoutMkLst>
            <pc:docMk/>
            <pc:sldMasterMk cId="3560662643" sldId="2147483736"/>
            <pc:sldLayoutMk cId="2230798306" sldId="2147483737"/>
          </pc:sldLayoutMkLst>
          <pc:spChg chg="mod">
            <ac:chgData name="Gautham Varma" userId="8fd6b3e3-133b-44bc-b0ff-918a348cb210" providerId="ADAL" clId="{4086A3A0-3947-44FC-9007-8B2BCCE6CD67}" dt="2023-04-26T06:31:12.282" v="51"/>
            <ac:spMkLst>
              <pc:docMk/>
              <pc:sldMasterMk cId="3560662643" sldId="2147483736"/>
              <pc:sldLayoutMk cId="2230798306" sldId="2147483737"/>
              <ac:spMk id="7" creationId="{86191E51-6FFC-4231-97E9-4C436119983B}"/>
            </ac:spMkLst>
          </pc:spChg>
        </pc:sldLayoutChg>
        <pc:sldLayoutChg chg="modSp">
          <pc:chgData name="Gautham Varma" userId="8fd6b3e3-133b-44bc-b0ff-918a348cb210" providerId="ADAL" clId="{4086A3A0-3947-44FC-9007-8B2BCCE6CD67}" dt="2023-04-26T06:31:12.282" v="51"/>
          <pc:sldLayoutMkLst>
            <pc:docMk/>
            <pc:sldMasterMk cId="3560662643" sldId="2147483736"/>
            <pc:sldLayoutMk cId="1249252338" sldId="2147483749"/>
          </pc:sldLayoutMkLst>
          <pc:spChg chg="mod">
            <ac:chgData name="Gautham Varma" userId="8fd6b3e3-133b-44bc-b0ff-918a348cb210" providerId="ADAL" clId="{4086A3A0-3947-44FC-9007-8B2BCCE6CD67}" dt="2023-04-26T06:31:12.282" v="51"/>
            <ac:spMkLst>
              <pc:docMk/>
              <pc:sldMasterMk cId="3560662643" sldId="2147483736"/>
              <pc:sldLayoutMk cId="1249252338" sldId="2147483749"/>
              <ac:spMk id="4" creationId="{E6AEF1B2-1440-4FE5-8C1B-C291F424F993}"/>
            </ac:spMkLst>
          </pc:spChg>
        </pc:sldLayoutChg>
      </pc:sldMasterChg>
      <pc:sldMasterChg chg="modSp modSldLayout">
        <pc:chgData name="Gautham Varma" userId="8fd6b3e3-133b-44bc-b0ff-918a348cb210" providerId="ADAL" clId="{4086A3A0-3947-44FC-9007-8B2BCCE6CD67}" dt="2023-04-26T06:31:12.282" v="51"/>
        <pc:sldMasterMkLst>
          <pc:docMk/>
          <pc:sldMasterMk cId="3313168920" sldId="2147483752"/>
        </pc:sldMasterMkLst>
        <pc:spChg chg="mod">
          <ac:chgData name="Gautham Varma" userId="8fd6b3e3-133b-44bc-b0ff-918a348cb210" providerId="ADAL" clId="{4086A3A0-3947-44FC-9007-8B2BCCE6CD67}" dt="2023-04-26T06:31:12.282" v="51"/>
          <ac:spMkLst>
            <pc:docMk/>
            <pc:sldMasterMk cId="3313168920" sldId="2147483752"/>
            <ac:spMk id="3" creationId="{7C66E622-A13F-4675-A281-8D8CC6175629}"/>
          </ac:spMkLst>
        </pc:spChg>
        <pc:sldLayoutChg chg="modSp">
          <pc:chgData name="Gautham Varma" userId="8fd6b3e3-133b-44bc-b0ff-918a348cb210" providerId="ADAL" clId="{4086A3A0-3947-44FC-9007-8B2BCCE6CD67}" dt="2023-04-26T06:31:12.282" v="51"/>
          <pc:sldLayoutMkLst>
            <pc:docMk/>
            <pc:sldMasterMk cId="3313168920" sldId="2147483752"/>
            <pc:sldLayoutMk cId="146023627" sldId="2147483753"/>
          </pc:sldLayoutMkLst>
          <pc:spChg chg="mod">
            <ac:chgData name="Gautham Varma" userId="8fd6b3e3-133b-44bc-b0ff-918a348cb210" providerId="ADAL" clId="{4086A3A0-3947-44FC-9007-8B2BCCE6CD67}" dt="2023-04-26T06:31:12.282" v="51"/>
            <ac:spMkLst>
              <pc:docMk/>
              <pc:sldMasterMk cId="3313168920" sldId="2147483752"/>
              <pc:sldLayoutMk cId="146023627" sldId="2147483753"/>
              <ac:spMk id="7" creationId="{86191E51-6FFC-4231-97E9-4C436119983B}"/>
            </ac:spMkLst>
          </pc:spChg>
        </pc:sldLayoutChg>
        <pc:sldLayoutChg chg="modSp">
          <pc:chgData name="Gautham Varma" userId="8fd6b3e3-133b-44bc-b0ff-918a348cb210" providerId="ADAL" clId="{4086A3A0-3947-44FC-9007-8B2BCCE6CD67}" dt="2023-04-26T06:31:12.282" v="51"/>
          <pc:sldLayoutMkLst>
            <pc:docMk/>
            <pc:sldMasterMk cId="3313168920" sldId="2147483752"/>
            <pc:sldLayoutMk cId="3436534979" sldId="2147483765"/>
          </pc:sldLayoutMkLst>
          <pc:spChg chg="mod">
            <ac:chgData name="Gautham Varma" userId="8fd6b3e3-133b-44bc-b0ff-918a348cb210" providerId="ADAL" clId="{4086A3A0-3947-44FC-9007-8B2BCCE6CD67}" dt="2023-04-26T06:31:12.282" v="51"/>
            <ac:spMkLst>
              <pc:docMk/>
              <pc:sldMasterMk cId="3313168920" sldId="2147483752"/>
              <pc:sldLayoutMk cId="3436534979" sldId="2147483765"/>
              <ac:spMk id="4" creationId="{E6AEF1B2-1440-4FE5-8C1B-C291F424F993}"/>
            </ac:spMkLst>
          </pc:spChg>
        </pc:sldLayoutChg>
      </pc:sldMasterChg>
    </pc:docChg>
  </pc:docChgLst>
  <pc:docChgLst>
    <pc:chgData name="Kaitlin Tyler" userId="971d5887-dada-4101-bef7-69a3ed4a7a52" providerId="ADAL" clId="{6B07F2B8-0874-4AEE-9649-13621E08D9C0}"/>
    <pc:docChg chg="undo custSel modSld">
      <pc:chgData name="Kaitlin Tyler" userId="971d5887-dada-4101-bef7-69a3ed4a7a52" providerId="ADAL" clId="{6B07F2B8-0874-4AEE-9649-13621E08D9C0}" dt="2023-05-15T14:54:33.217" v="9" actId="20577"/>
      <pc:docMkLst>
        <pc:docMk/>
      </pc:docMkLst>
      <pc:sldChg chg="addSp delSp modSp mod chgLayout">
        <pc:chgData name="Kaitlin Tyler" userId="971d5887-dada-4101-bef7-69a3ed4a7a52" providerId="ADAL" clId="{6B07F2B8-0874-4AEE-9649-13621E08D9C0}" dt="2023-05-15T14:54:33.217" v="9" actId="20577"/>
        <pc:sldMkLst>
          <pc:docMk/>
          <pc:sldMk cId="1153346332" sldId="9104"/>
        </pc:sldMkLst>
        <pc:spChg chg="mod ord">
          <ac:chgData name="Kaitlin Tyler" userId="971d5887-dada-4101-bef7-69a3ed4a7a52" providerId="ADAL" clId="{6B07F2B8-0874-4AEE-9649-13621E08D9C0}" dt="2023-05-15T14:54:30.939" v="7" actId="20577"/>
          <ac:spMkLst>
            <pc:docMk/>
            <pc:sldMk cId="1153346332" sldId="9104"/>
            <ac:spMk id="2" creationId="{BF09F97B-A23A-3E40-8354-D7480B3544A4}"/>
          </ac:spMkLst>
        </pc:spChg>
        <pc:spChg chg="add del mod">
          <ac:chgData name="Kaitlin Tyler" userId="971d5887-dada-4101-bef7-69a3ed4a7a52" providerId="ADAL" clId="{6B07F2B8-0874-4AEE-9649-13621E08D9C0}" dt="2023-05-15T14:54:26.625" v="5"/>
          <ac:spMkLst>
            <pc:docMk/>
            <pc:sldMk cId="1153346332" sldId="9104"/>
            <ac:spMk id="3" creationId="{A2F1924B-ABD5-C043-FD88-5D9BFDD5AD78}"/>
          </ac:spMkLst>
        </pc:spChg>
        <pc:spChg chg="add del mod">
          <ac:chgData name="Kaitlin Tyler" userId="971d5887-dada-4101-bef7-69a3ed4a7a52" providerId="ADAL" clId="{6B07F2B8-0874-4AEE-9649-13621E08D9C0}" dt="2023-05-15T14:54:26.625" v="5"/>
          <ac:spMkLst>
            <pc:docMk/>
            <pc:sldMk cId="1153346332" sldId="9104"/>
            <ac:spMk id="4" creationId="{70F80A85-C89E-426B-F42C-39300E906B15}"/>
          </ac:spMkLst>
        </pc:spChg>
        <pc:spChg chg="add del mod ord">
          <ac:chgData name="Kaitlin Tyler" userId="971d5887-dada-4101-bef7-69a3ed4a7a52" providerId="ADAL" clId="{6B07F2B8-0874-4AEE-9649-13621E08D9C0}" dt="2023-05-15T14:54:25.771" v="3" actId="700"/>
          <ac:spMkLst>
            <pc:docMk/>
            <pc:sldMk cId="1153346332" sldId="9104"/>
            <ac:spMk id="5" creationId="{8D1FA446-2BED-2A3B-9050-8D455C38F04D}"/>
          </ac:spMkLst>
        </pc:spChg>
        <pc:spChg chg="add mod ord">
          <ac:chgData name="Kaitlin Tyler" userId="971d5887-dada-4101-bef7-69a3ed4a7a52" providerId="ADAL" clId="{6B07F2B8-0874-4AEE-9649-13621E08D9C0}" dt="2023-05-15T14:54:33.217" v="9" actId="20577"/>
          <ac:spMkLst>
            <pc:docMk/>
            <pc:sldMk cId="1153346332" sldId="9104"/>
            <ac:spMk id="6" creationId="{344D4A78-E30D-77AA-4636-2C756C24E43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21820191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1A642D71-73DC-456D-46D7-18935BDB2E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307983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92600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084160809"/>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623768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DA9FA55A-DE8A-B1FD-EF0C-FBC166F3D88D}"/>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50879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7608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44302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8875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12080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9287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684277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90907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1249252338"/>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59352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10119442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14602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71739503"/>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170113889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34943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27298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4654636"/>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35417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686383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6597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659867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482088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456995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3436534979"/>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1856943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8.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6" Type="http://schemas.openxmlformats.org/officeDocument/2006/relationships/image" Target="../media/image8.png"/><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heme" Target="../theme/theme3.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5BEABAC1-05DD-AF0F-4B64-9AF95C929034}"/>
              </a:ext>
            </a:extLst>
          </p:cNvPr>
          <p:cNvPicPr>
            <a:picLocks noChangeAspect="1"/>
          </p:cNvPicPr>
          <p:nvPr userDrawn="1"/>
        </p:nvPicPr>
        <p:blipFill>
          <a:blip r:embed="rId18">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C65AEA31-E974-9269-14B1-C6B43CC4010D}"/>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560662643"/>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3313168920"/>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Lst>
  <p:hf sldNum="0"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hyperlink" Target="https://courses.ansys.com/index.php/courses/fluid-kinematics/lessons/simulation-examples-homework-and-quizzes-2/topic/simulation-example-propagation-of-car-exhaust-gas-in-a-ventilated-garage/" TargetMode="Externa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1" Type="http://schemas.openxmlformats.org/officeDocument/2006/relationships/slideLayout" Target="../slideLayouts/slideLayout3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p:txBody>
          <a:bodyPr>
            <a:noAutofit/>
          </a:bodyPr>
          <a:lstStyle/>
          <a:p>
            <a:r>
              <a:rPr lang="en-US" sz="3000" dirty="0">
                <a:solidFill>
                  <a:schemeClr val="accent1"/>
                </a:solidFill>
              </a:rPr>
              <a:t>Simulation Examples 1</a:t>
            </a:r>
            <a:endParaRPr lang="en-US" sz="3000" dirty="0"/>
          </a:p>
          <a:p>
            <a:r>
              <a:rPr lang="en-US" sz="3000" dirty="0"/>
              <a:t>Propagation of Car Exhaust Gas in a Ventilated Garage</a:t>
            </a:r>
          </a:p>
        </p:txBody>
      </p:sp>
      <p:sp>
        <p:nvSpPr>
          <p:cNvPr id="6" name="Text Placeholder 5">
            <a:extLst>
              <a:ext uri="{FF2B5EF4-FFF2-40B4-BE49-F238E27FC236}">
                <a16:creationId xmlns:a16="http://schemas.microsoft.com/office/drawing/2014/main" id="{344D4A78-E30D-77AA-4636-2C756C24E431}"/>
              </a:ext>
            </a:extLst>
          </p:cNvPr>
          <p:cNvSpPr>
            <a:spLocks noGrp="1"/>
          </p:cNvSpPr>
          <p:nvPr>
            <p:ph type="body" sz="quarter" idx="12"/>
          </p:nvPr>
        </p:nvSpPr>
        <p:spPr/>
        <p:txBody>
          <a:bodyPr/>
          <a:lstStyle/>
          <a:p>
            <a:r>
              <a:rPr lang="en-US" dirty="0"/>
              <a:t>Created by Ansys ACE</a:t>
            </a:r>
          </a:p>
          <a:p>
            <a:r>
              <a:rPr lang="en-US"/>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11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60EC4-EFBE-1290-1FCA-F45580AD2BA1}"/>
              </a:ext>
            </a:extLst>
          </p:cNvPr>
          <p:cNvSpPr>
            <a:spLocks noGrp="1"/>
          </p:cNvSpPr>
          <p:nvPr>
            <p:ph type="title"/>
          </p:nvPr>
        </p:nvSpPr>
        <p:spPr/>
        <p:txBody>
          <a:bodyPr/>
          <a:lstStyle/>
          <a:p>
            <a:r>
              <a:rPr lang="en-IN" dirty="0"/>
              <a:t>Problem Statement</a:t>
            </a:r>
          </a:p>
        </p:txBody>
      </p:sp>
      <p:pic>
        <p:nvPicPr>
          <p:cNvPr id="3" name="Picture 2">
            <a:extLst>
              <a:ext uri="{FF2B5EF4-FFF2-40B4-BE49-F238E27FC236}">
                <a16:creationId xmlns:a16="http://schemas.microsoft.com/office/drawing/2014/main" id="{453E8B73-9684-5E53-5945-156836103CA7}"/>
              </a:ext>
            </a:extLst>
          </p:cNvPr>
          <p:cNvPicPr>
            <a:picLocks noChangeAspect="1"/>
          </p:cNvPicPr>
          <p:nvPr/>
        </p:nvPicPr>
        <p:blipFill>
          <a:blip r:embed="rId2"/>
          <a:stretch>
            <a:fillRect/>
          </a:stretch>
        </p:blipFill>
        <p:spPr>
          <a:xfrm>
            <a:off x="7546577" y="1973348"/>
            <a:ext cx="4194723" cy="2515195"/>
          </a:xfrm>
          <a:prstGeom prst="rect">
            <a:avLst/>
          </a:prstGeom>
        </p:spPr>
      </p:pic>
      <p:sp>
        <p:nvSpPr>
          <p:cNvPr id="4" name="TextBox 3">
            <a:extLst>
              <a:ext uri="{FF2B5EF4-FFF2-40B4-BE49-F238E27FC236}">
                <a16:creationId xmlns:a16="http://schemas.microsoft.com/office/drawing/2014/main" id="{EA681EAE-1177-47F3-F58B-ED1F18792EFB}"/>
              </a:ext>
            </a:extLst>
          </p:cNvPr>
          <p:cNvSpPr txBox="1"/>
          <p:nvPr/>
        </p:nvSpPr>
        <p:spPr>
          <a:xfrm>
            <a:off x="762000" y="913805"/>
            <a:ext cx="6934200" cy="2062103"/>
          </a:xfrm>
          <a:prstGeom prst="rect">
            <a:avLst/>
          </a:prstGeom>
          <a:noFill/>
        </p:spPr>
        <p:txBody>
          <a:bodyPr wrap="square" rtlCol="0">
            <a:spAutoFit/>
          </a:bodyPr>
          <a:lstStyle/>
          <a:p>
            <a:r>
              <a:rPr lang="en-IN" sz="2000" dirty="0">
                <a:solidFill>
                  <a:schemeClr val="accent1"/>
                </a:solidFill>
              </a:rPr>
              <a:t>Overview</a:t>
            </a:r>
          </a:p>
          <a:p>
            <a:pPr marL="342900" indent="-342900">
              <a:buClr>
                <a:schemeClr val="accent1"/>
              </a:buClr>
              <a:buFont typeface="Wingdings" panose="05000000000000000000" pitchFamily="2" charset="2"/>
              <a:buChar char="Ø"/>
            </a:pPr>
            <a:r>
              <a:rPr lang="en-IN" dirty="0"/>
              <a:t>Ventilations are widely used to circulate air where harmful gases</a:t>
            </a:r>
            <a:br>
              <a:rPr lang="en-IN" dirty="0"/>
            </a:br>
            <a:r>
              <a:rPr lang="en-IN" dirty="0"/>
              <a:t>exist (like in parking garages)</a:t>
            </a:r>
            <a:endParaRPr lang="en-IN" sz="1100" dirty="0">
              <a:solidFill>
                <a:schemeClr val="bg1"/>
              </a:solidFill>
            </a:endParaRPr>
          </a:p>
          <a:p>
            <a:pPr marL="342900" indent="-342900">
              <a:buClr>
                <a:schemeClr val="accent1"/>
              </a:buClr>
              <a:buFont typeface="Wingdings" panose="05000000000000000000" pitchFamily="2" charset="2"/>
              <a:buChar char="Ø"/>
            </a:pPr>
            <a:r>
              <a:rPr lang="en-IN" dirty="0"/>
              <a:t>The model consists of a car parked inside a garage. The ventilation system is kept on the wall. The garage door is kept open</a:t>
            </a:r>
            <a:endParaRPr lang="en-IN" sz="1200" dirty="0"/>
          </a:p>
          <a:p>
            <a:pPr marL="342900" indent="-342900">
              <a:buClr>
                <a:schemeClr val="accent1"/>
              </a:buClr>
              <a:buFont typeface="Wingdings" panose="05000000000000000000" pitchFamily="2" charset="2"/>
              <a:buChar char="Ø"/>
            </a:pPr>
            <a:r>
              <a:rPr lang="en-IN" dirty="0"/>
              <a:t>The working fluid is a mixture of air and exhaust gas</a:t>
            </a:r>
          </a:p>
          <a:p>
            <a:pPr marL="342900" indent="-342900">
              <a:buClr>
                <a:schemeClr val="accent1"/>
              </a:buClr>
              <a:buFont typeface="Wingdings" panose="05000000000000000000" pitchFamily="2" charset="2"/>
              <a:buChar char="Ø"/>
            </a:pPr>
            <a:r>
              <a:rPr lang="en-IN" dirty="0"/>
              <a:t>All walls are considered to be </a:t>
            </a:r>
            <a:r>
              <a:rPr lang="en-IN" dirty="0">
                <a:solidFill>
                  <a:schemeClr val="accent1"/>
                </a:solidFill>
              </a:rPr>
              <a:t>adiabatic </a:t>
            </a:r>
            <a:r>
              <a:rPr lang="en-IN" dirty="0"/>
              <a:t>(thermal insulation)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935F96F-54B0-2943-4B92-D7C5B3C97A66}"/>
                  </a:ext>
                </a:extLst>
              </p:cNvPr>
              <p:cNvSpPr txBox="1"/>
              <p:nvPr/>
            </p:nvSpPr>
            <p:spPr>
              <a:xfrm>
                <a:off x="762000" y="3048000"/>
                <a:ext cx="11362414" cy="3258969"/>
              </a:xfrm>
              <a:prstGeom prst="rect">
                <a:avLst/>
              </a:prstGeom>
              <a:noFill/>
            </p:spPr>
            <p:txBody>
              <a:bodyPr wrap="square">
                <a:spAutoFit/>
              </a:bodyPr>
              <a:lstStyle/>
              <a:p>
                <a:pPr>
                  <a:buClr>
                    <a:schemeClr val="tx1"/>
                  </a:buClr>
                </a:pPr>
                <a:r>
                  <a:rPr lang="en-IN" sz="2000" dirty="0">
                    <a:solidFill>
                      <a:schemeClr val="accent1"/>
                    </a:solidFill>
                  </a:rPr>
                  <a:t>Problem Description</a:t>
                </a:r>
              </a:p>
              <a:p>
                <a:pPr marL="342900" indent="-342900">
                  <a:buClr>
                    <a:schemeClr val="accent1"/>
                  </a:buClr>
                  <a:buFont typeface="Wingdings" panose="05000000000000000000" pitchFamily="2" charset="2"/>
                  <a:buChar char="Ø"/>
                </a:pPr>
                <a:r>
                  <a:rPr lang="en-IN" dirty="0"/>
                  <a:t>Boundary conditions</a:t>
                </a:r>
              </a:p>
              <a:p>
                <a:pPr marL="800100" lvl="1" indent="-342900">
                  <a:buClr>
                    <a:schemeClr val="tx1"/>
                  </a:buClr>
                  <a:buFont typeface="Courier New" panose="02070309020205020404" pitchFamily="49" charset="0"/>
                  <a:buChar char="o"/>
                </a:pPr>
                <a:r>
                  <a:rPr lang="en-IN" dirty="0"/>
                  <a:t>Inlet-exhaust: mass flowrate </a:t>
                </a:r>
                <a14:m>
                  <m:oMath xmlns:m="http://schemas.openxmlformats.org/officeDocument/2006/math">
                    <m:sSub>
                      <m:sSubPr>
                        <m:ctrlPr>
                          <a:rPr lang="en-IN" b="0" i="1" dirty="0" smtClean="0">
                            <a:solidFill>
                              <a:schemeClr val="tx1"/>
                            </a:solidFill>
                            <a:latin typeface="Cambria Math" panose="02040503050406030204" pitchFamily="18" charset="0"/>
                          </a:rPr>
                        </m:ctrlPr>
                      </m:sSubPr>
                      <m:e>
                        <m:acc>
                          <m:accPr>
                            <m:chr m:val="̇"/>
                            <m:ctrlPr>
                              <a:rPr lang="en-IN" b="0" i="1" smtClean="0">
                                <a:solidFill>
                                  <a:schemeClr val="tx1"/>
                                </a:solidFill>
                                <a:latin typeface="Cambria Math" panose="02040503050406030204" pitchFamily="18" charset="0"/>
                              </a:rPr>
                            </m:ctrlPr>
                          </m:accPr>
                          <m:e>
                            <m:r>
                              <a:rPr lang="en-IN" b="0" i="1" smtClean="0">
                                <a:solidFill>
                                  <a:schemeClr val="tx1"/>
                                </a:solidFill>
                                <a:latin typeface="Cambria Math" panose="02040503050406030204" pitchFamily="18" charset="0"/>
                              </a:rPr>
                              <m:t>𝑚</m:t>
                            </m:r>
                          </m:e>
                        </m:acc>
                      </m:e>
                      <m:sub>
                        <m:r>
                          <a:rPr lang="en-IN" b="0" i="1" dirty="0" smtClean="0">
                            <a:solidFill>
                              <a:schemeClr val="tx1"/>
                            </a:solidFill>
                            <a:latin typeface="Cambria Math" panose="02040503050406030204" pitchFamily="18" charset="0"/>
                          </a:rPr>
                          <m:t>𝑖𝑛</m:t>
                        </m:r>
                      </m:sub>
                    </m:sSub>
                    <m:r>
                      <a:rPr lang="en-IN" b="0" i="1" dirty="0" smtClean="0">
                        <a:solidFill>
                          <a:schemeClr val="tx1"/>
                        </a:solidFill>
                        <a:latin typeface="Cambria Math" panose="02040503050406030204" pitchFamily="18" charset="0"/>
                      </a:rPr>
                      <m:t>=0.05</m:t>
                    </m:r>
                    <m:f>
                      <m:fPr>
                        <m:ctrlPr>
                          <a:rPr lang="en-IN" b="0" i="1" dirty="0" smtClean="0">
                            <a:solidFill>
                              <a:schemeClr val="tx1"/>
                            </a:solidFill>
                            <a:latin typeface="Cambria Math" panose="02040503050406030204" pitchFamily="18" charset="0"/>
                          </a:rPr>
                        </m:ctrlPr>
                      </m:fPr>
                      <m:num>
                        <m:r>
                          <a:rPr lang="en-IN" b="0" i="1" dirty="0" smtClean="0">
                            <a:solidFill>
                              <a:schemeClr val="tx1"/>
                            </a:solidFill>
                            <a:latin typeface="Cambria Math" panose="02040503050406030204" pitchFamily="18" charset="0"/>
                          </a:rPr>
                          <m:t>𝑘𝑔</m:t>
                        </m:r>
                      </m:num>
                      <m:den>
                        <m:r>
                          <a:rPr lang="en-IN" b="0" i="1" dirty="0" smtClean="0">
                            <a:solidFill>
                              <a:schemeClr val="tx1"/>
                            </a:solidFill>
                            <a:latin typeface="Cambria Math" panose="02040503050406030204" pitchFamily="18" charset="0"/>
                          </a:rPr>
                          <m:t>𝑠</m:t>
                        </m:r>
                      </m:den>
                    </m:f>
                  </m:oMath>
                </a14:m>
                <a:endParaRPr lang="en-IN" b="0" dirty="0">
                  <a:solidFill>
                    <a:schemeClr val="accent1"/>
                  </a:solidFill>
                </a:endParaRPr>
              </a:p>
              <a:p>
                <a:pPr marL="800100" lvl="1" indent="-342900">
                  <a:buClr>
                    <a:schemeClr val="tx1"/>
                  </a:buClr>
                  <a:buFont typeface="Courier New" panose="02070309020205020404" pitchFamily="49" charset="0"/>
                  <a:buChar char="o"/>
                </a:pPr>
                <a:r>
                  <a:rPr lang="en-IN" dirty="0"/>
                  <a:t>Outlet–vent-1: mass flowrate </a:t>
                </a:r>
                <a14:m>
                  <m:oMath xmlns:m="http://schemas.openxmlformats.org/officeDocument/2006/math">
                    <m:sSub>
                      <m:sSubPr>
                        <m:ctrlPr>
                          <a:rPr lang="en-IN" b="0" i="1" dirty="0" smtClean="0">
                            <a:solidFill>
                              <a:schemeClr val="tx1"/>
                            </a:solidFill>
                            <a:latin typeface="Cambria Math" panose="02040503050406030204" pitchFamily="18" charset="0"/>
                          </a:rPr>
                        </m:ctrlPr>
                      </m:sSubPr>
                      <m:e>
                        <m:acc>
                          <m:accPr>
                            <m:chr m:val="̇"/>
                            <m:ctrlPr>
                              <a:rPr lang="en-IN" b="0" i="1" smtClean="0">
                                <a:solidFill>
                                  <a:schemeClr val="tx1"/>
                                </a:solidFill>
                                <a:latin typeface="Cambria Math" panose="02040503050406030204" pitchFamily="18" charset="0"/>
                              </a:rPr>
                            </m:ctrlPr>
                          </m:accPr>
                          <m:e>
                            <m:r>
                              <a:rPr lang="en-IN" b="0" i="1" smtClean="0">
                                <a:solidFill>
                                  <a:schemeClr val="tx1"/>
                                </a:solidFill>
                                <a:latin typeface="Cambria Math" panose="02040503050406030204" pitchFamily="18" charset="0"/>
                              </a:rPr>
                              <m:t>𝑚</m:t>
                            </m:r>
                          </m:e>
                        </m:acc>
                      </m:e>
                      <m:sub>
                        <m:r>
                          <a:rPr lang="en-IN" b="0" i="1" dirty="0" smtClean="0">
                            <a:solidFill>
                              <a:schemeClr val="tx1"/>
                            </a:solidFill>
                            <a:latin typeface="Cambria Math" panose="02040503050406030204" pitchFamily="18" charset="0"/>
                          </a:rPr>
                          <m:t>𝑜𝑢𝑡</m:t>
                        </m:r>
                        <m:r>
                          <a:rPr lang="en-IN" b="0" i="1" dirty="0" smtClean="0">
                            <a:solidFill>
                              <a:schemeClr val="tx1"/>
                            </a:solidFill>
                            <a:latin typeface="Cambria Math" panose="02040503050406030204" pitchFamily="18" charset="0"/>
                          </a:rPr>
                          <m:t>,</m:t>
                        </m:r>
                        <m:r>
                          <a:rPr lang="en-IN" b="0" i="1" dirty="0" smtClean="0">
                            <a:solidFill>
                              <a:schemeClr val="tx1"/>
                            </a:solidFill>
                            <a:latin typeface="Cambria Math" panose="02040503050406030204" pitchFamily="18" charset="0"/>
                          </a:rPr>
                          <m:t>𝑣</m:t>
                        </m:r>
                        <m:r>
                          <a:rPr lang="en-IN" b="0" i="1" dirty="0" smtClean="0">
                            <a:solidFill>
                              <a:schemeClr val="tx1"/>
                            </a:solidFill>
                            <a:latin typeface="Cambria Math" panose="02040503050406030204" pitchFamily="18" charset="0"/>
                          </a:rPr>
                          <m:t>1</m:t>
                        </m:r>
                      </m:sub>
                    </m:sSub>
                    <m:r>
                      <a:rPr lang="en-IN" b="0" i="1" dirty="0" smtClean="0">
                        <a:solidFill>
                          <a:schemeClr val="tx1"/>
                        </a:solidFill>
                        <a:latin typeface="Cambria Math" panose="02040503050406030204" pitchFamily="18" charset="0"/>
                      </a:rPr>
                      <m:t>=1.5</m:t>
                    </m:r>
                    <m:f>
                      <m:fPr>
                        <m:ctrlPr>
                          <a:rPr lang="en-IN" b="0" i="1" dirty="0" smtClean="0">
                            <a:solidFill>
                              <a:schemeClr val="tx1"/>
                            </a:solidFill>
                            <a:latin typeface="Cambria Math" panose="02040503050406030204" pitchFamily="18" charset="0"/>
                          </a:rPr>
                        </m:ctrlPr>
                      </m:fPr>
                      <m:num>
                        <m:r>
                          <a:rPr lang="en-IN" b="0" i="1" dirty="0" smtClean="0">
                            <a:solidFill>
                              <a:schemeClr val="tx1"/>
                            </a:solidFill>
                            <a:latin typeface="Cambria Math" panose="02040503050406030204" pitchFamily="18" charset="0"/>
                          </a:rPr>
                          <m:t>𝑘𝑔</m:t>
                        </m:r>
                      </m:num>
                      <m:den>
                        <m:r>
                          <a:rPr lang="en-IN" b="0" i="1" dirty="0" smtClean="0">
                            <a:solidFill>
                              <a:schemeClr val="tx1"/>
                            </a:solidFill>
                            <a:latin typeface="Cambria Math" panose="02040503050406030204" pitchFamily="18" charset="0"/>
                          </a:rPr>
                          <m:t>𝑠</m:t>
                        </m:r>
                      </m:den>
                    </m:f>
                  </m:oMath>
                </a14:m>
                <a:endParaRPr lang="en-IN" dirty="0"/>
              </a:p>
              <a:p>
                <a:pPr marL="800100" lvl="1" indent="-342900">
                  <a:buClr>
                    <a:schemeClr val="tx1"/>
                  </a:buClr>
                  <a:buFont typeface="Courier New" panose="02070309020205020404" pitchFamily="49" charset="0"/>
                  <a:buChar char="o"/>
                </a:pPr>
                <a:r>
                  <a:rPr lang="en-IN" dirty="0"/>
                  <a:t>Outlet–vent-2: mass flowrate </a:t>
                </a:r>
                <a14:m>
                  <m:oMath xmlns:m="http://schemas.openxmlformats.org/officeDocument/2006/math">
                    <m:sSub>
                      <m:sSubPr>
                        <m:ctrlPr>
                          <a:rPr lang="en-IN" b="0" i="1" dirty="0" smtClean="0">
                            <a:solidFill>
                              <a:schemeClr val="tx1"/>
                            </a:solidFill>
                            <a:latin typeface="Cambria Math" panose="02040503050406030204" pitchFamily="18" charset="0"/>
                          </a:rPr>
                        </m:ctrlPr>
                      </m:sSubPr>
                      <m:e>
                        <m:acc>
                          <m:accPr>
                            <m:chr m:val="̇"/>
                            <m:ctrlPr>
                              <a:rPr lang="en-IN" b="0" i="1" smtClean="0">
                                <a:solidFill>
                                  <a:schemeClr val="tx1"/>
                                </a:solidFill>
                                <a:latin typeface="Cambria Math" panose="02040503050406030204" pitchFamily="18" charset="0"/>
                              </a:rPr>
                            </m:ctrlPr>
                          </m:accPr>
                          <m:e>
                            <m:r>
                              <a:rPr lang="en-IN" b="0" i="1" smtClean="0">
                                <a:solidFill>
                                  <a:schemeClr val="tx1"/>
                                </a:solidFill>
                                <a:latin typeface="Cambria Math" panose="02040503050406030204" pitchFamily="18" charset="0"/>
                              </a:rPr>
                              <m:t>𝑚</m:t>
                            </m:r>
                          </m:e>
                        </m:acc>
                      </m:e>
                      <m:sub>
                        <m:r>
                          <a:rPr lang="en-IN" b="0" i="1" dirty="0" smtClean="0">
                            <a:solidFill>
                              <a:schemeClr val="tx1"/>
                            </a:solidFill>
                            <a:latin typeface="Cambria Math" panose="02040503050406030204" pitchFamily="18" charset="0"/>
                          </a:rPr>
                          <m:t>𝑜𝑢𝑡</m:t>
                        </m:r>
                        <m:r>
                          <a:rPr lang="en-IN" b="0" i="1" dirty="0" smtClean="0">
                            <a:solidFill>
                              <a:schemeClr val="tx1"/>
                            </a:solidFill>
                            <a:latin typeface="Cambria Math" panose="02040503050406030204" pitchFamily="18" charset="0"/>
                          </a:rPr>
                          <m:t>,</m:t>
                        </m:r>
                        <m:r>
                          <a:rPr lang="en-IN" b="0" i="1" dirty="0" smtClean="0">
                            <a:solidFill>
                              <a:schemeClr val="tx1"/>
                            </a:solidFill>
                            <a:latin typeface="Cambria Math" panose="02040503050406030204" pitchFamily="18" charset="0"/>
                          </a:rPr>
                          <m:t>𝑣</m:t>
                        </m:r>
                        <m:r>
                          <a:rPr lang="en-IN" b="0" i="1" dirty="0" smtClean="0">
                            <a:solidFill>
                              <a:schemeClr val="tx1"/>
                            </a:solidFill>
                            <a:latin typeface="Cambria Math" panose="02040503050406030204" pitchFamily="18" charset="0"/>
                          </a:rPr>
                          <m:t>2</m:t>
                        </m:r>
                      </m:sub>
                    </m:sSub>
                    <m:r>
                      <a:rPr lang="en-IN" b="0" i="1" dirty="0" smtClean="0">
                        <a:solidFill>
                          <a:schemeClr val="tx1"/>
                        </a:solidFill>
                        <a:latin typeface="Cambria Math" panose="02040503050406030204" pitchFamily="18" charset="0"/>
                      </a:rPr>
                      <m:t>=1.5</m:t>
                    </m:r>
                    <m:f>
                      <m:fPr>
                        <m:ctrlPr>
                          <a:rPr lang="en-IN" b="0" i="1" dirty="0" smtClean="0">
                            <a:solidFill>
                              <a:schemeClr val="tx1"/>
                            </a:solidFill>
                            <a:latin typeface="Cambria Math" panose="02040503050406030204" pitchFamily="18" charset="0"/>
                          </a:rPr>
                        </m:ctrlPr>
                      </m:fPr>
                      <m:num>
                        <m:r>
                          <a:rPr lang="en-IN" b="0" i="1" dirty="0" smtClean="0">
                            <a:solidFill>
                              <a:schemeClr val="tx1"/>
                            </a:solidFill>
                            <a:latin typeface="Cambria Math" panose="02040503050406030204" pitchFamily="18" charset="0"/>
                          </a:rPr>
                          <m:t>𝑘𝑔</m:t>
                        </m:r>
                      </m:num>
                      <m:den>
                        <m:r>
                          <a:rPr lang="en-IN" b="0" i="1" dirty="0" smtClean="0">
                            <a:solidFill>
                              <a:schemeClr val="tx1"/>
                            </a:solidFill>
                            <a:latin typeface="Cambria Math" panose="02040503050406030204" pitchFamily="18" charset="0"/>
                          </a:rPr>
                          <m:t>𝑠</m:t>
                        </m:r>
                      </m:den>
                    </m:f>
                  </m:oMath>
                </a14:m>
                <a:endParaRPr lang="en-IN" dirty="0"/>
              </a:p>
              <a:p>
                <a:pPr marL="800100" lvl="1" indent="-342900">
                  <a:buClr>
                    <a:schemeClr val="tx1"/>
                  </a:buClr>
                  <a:buFont typeface="Courier New" panose="02070309020205020404" pitchFamily="49" charset="0"/>
                  <a:buChar char="o"/>
                </a:pPr>
                <a:r>
                  <a:rPr lang="en-IN" dirty="0"/>
                  <a:t>Outlet-door: Pressure outlet </a:t>
                </a:r>
                <a14:m>
                  <m:oMath xmlns:m="http://schemas.openxmlformats.org/officeDocument/2006/math">
                    <m:sSub>
                      <m:sSubPr>
                        <m:ctrlPr>
                          <a:rPr lang="en-IN" b="0" i="1" smtClean="0">
                            <a:latin typeface="Cambria Math" panose="02040503050406030204" pitchFamily="18" charset="0"/>
                          </a:rPr>
                        </m:ctrlPr>
                      </m:sSubPr>
                      <m:e>
                        <m:r>
                          <a:rPr lang="en-IN" b="0" i="1" smtClean="0">
                            <a:latin typeface="Cambria Math" panose="02040503050406030204" pitchFamily="18" charset="0"/>
                          </a:rPr>
                          <m:t>𝑃</m:t>
                        </m:r>
                      </m:e>
                      <m:sub>
                        <m:r>
                          <a:rPr lang="en-IN" b="0" i="1" smtClean="0">
                            <a:latin typeface="Cambria Math" panose="02040503050406030204" pitchFamily="18" charset="0"/>
                          </a:rPr>
                          <m:t>𝑜𝑢𝑡</m:t>
                        </m:r>
                      </m:sub>
                    </m:sSub>
                    <m:r>
                      <a:rPr lang="en-IN" b="0" i="1" smtClean="0">
                        <a:latin typeface="Cambria Math" panose="02040503050406030204" pitchFamily="18" charset="0"/>
                      </a:rPr>
                      <m:t>=0 </m:t>
                    </m:r>
                    <m:r>
                      <a:rPr lang="en-IN" b="0" i="1" smtClean="0">
                        <a:latin typeface="Cambria Math" panose="02040503050406030204" pitchFamily="18" charset="0"/>
                      </a:rPr>
                      <m:t>𝑃𝑎</m:t>
                    </m:r>
                  </m:oMath>
                </a14:m>
                <a:endParaRPr lang="en-IN" b="0" dirty="0"/>
              </a:p>
              <a:p>
                <a:pPr marL="800100" lvl="1" indent="-342900">
                  <a:buClr>
                    <a:schemeClr val="tx1"/>
                  </a:buClr>
                  <a:buFont typeface="Courier New" panose="02070309020205020404" pitchFamily="49" charset="0"/>
                  <a:buChar char="o"/>
                </a:pPr>
                <a:r>
                  <a:rPr lang="en-IN" dirty="0"/>
                  <a:t>All walls: no-slip adiabatic wall</a:t>
                </a:r>
              </a:p>
              <a:p>
                <a:pPr marL="800100" lvl="1" indent="-342900">
                  <a:buClr>
                    <a:schemeClr val="tx1"/>
                  </a:buClr>
                  <a:buFont typeface="Courier New" panose="02070309020205020404" pitchFamily="49" charset="0"/>
                  <a:buChar char="o"/>
                </a:pPr>
                <a:endParaRPr lang="en-IN" dirty="0"/>
              </a:p>
              <a:p>
                <a:pPr marL="342900" indent="-342900">
                  <a:buClr>
                    <a:schemeClr val="accent1"/>
                  </a:buClr>
                  <a:buFont typeface="Wingdings" panose="05000000000000000000" pitchFamily="2" charset="2"/>
                  <a:buChar char="Ø"/>
                </a:pPr>
                <a:r>
                  <a:rPr lang="en-IN" dirty="0"/>
                  <a:t>A fully turbulent flow is developed from the exhaust (</a:t>
                </a:r>
                <a14:m>
                  <m:oMath xmlns:m="http://schemas.openxmlformats.org/officeDocument/2006/math">
                    <m:r>
                      <a:rPr lang="en-IN" b="0" i="1" smtClean="0">
                        <a:latin typeface="Cambria Math" panose="02040503050406030204" pitchFamily="18" charset="0"/>
                      </a:rPr>
                      <m:t>𝑅𝑒</m:t>
                    </m:r>
                    <m:r>
                      <a:rPr lang="en-IN" b="0" i="1" smtClean="0">
                        <a:latin typeface="Cambria Math" panose="02040503050406030204" pitchFamily="18" charset="0"/>
                      </a:rPr>
                      <m:t>=2.5×</m:t>
                    </m:r>
                    <m:sSup>
                      <m:sSupPr>
                        <m:ctrlPr>
                          <a:rPr lang="en-IN" b="0" i="1" smtClean="0">
                            <a:latin typeface="Cambria Math" panose="02040503050406030204" pitchFamily="18" charset="0"/>
                          </a:rPr>
                        </m:ctrlPr>
                      </m:sSupPr>
                      <m:e>
                        <m:r>
                          <a:rPr lang="en-IN" b="0" i="1" smtClean="0">
                            <a:latin typeface="Cambria Math" panose="02040503050406030204" pitchFamily="18" charset="0"/>
                          </a:rPr>
                          <m:t>10</m:t>
                        </m:r>
                      </m:e>
                      <m:sup>
                        <m:r>
                          <a:rPr lang="en-IN" b="0" i="1" smtClean="0">
                            <a:latin typeface="Cambria Math" panose="02040503050406030204" pitchFamily="18" charset="0"/>
                          </a:rPr>
                          <m:t>4</m:t>
                        </m:r>
                      </m:sup>
                    </m:sSup>
                    <m:r>
                      <a:rPr lang="en-IN" b="0" i="1" smtClean="0">
                        <a:latin typeface="Cambria Math" panose="02040503050406030204" pitchFamily="18" charset="0"/>
                      </a:rPr>
                      <m:t>)</m:t>
                    </m:r>
                  </m:oMath>
                </a14:m>
                <a:endParaRPr lang="en-IN" b="0" dirty="0"/>
              </a:p>
              <a:p>
                <a:pPr marL="342900" indent="-342900">
                  <a:buClr>
                    <a:schemeClr val="accent1"/>
                  </a:buClr>
                  <a:buFont typeface="Wingdings" panose="05000000000000000000" pitchFamily="2" charset="2"/>
                  <a:buChar char="Ø"/>
                </a:pPr>
                <a:r>
                  <a:rPr lang="en-IN" dirty="0"/>
                  <a:t>A steady-state solution can be obtained using the pressure-based coupled pseudo-transient solver in Ansys Fluent</a:t>
                </a:r>
              </a:p>
            </p:txBody>
          </p:sp>
        </mc:Choice>
        <mc:Fallback xmlns="">
          <p:sp>
            <p:nvSpPr>
              <p:cNvPr id="6" name="TextBox 5">
                <a:extLst>
                  <a:ext uri="{FF2B5EF4-FFF2-40B4-BE49-F238E27FC236}">
                    <a16:creationId xmlns:a16="http://schemas.microsoft.com/office/drawing/2014/main" id="{C935F96F-54B0-2943-4B92-D7C5B3C97A66}"/>
                  </a:ext>
                </a:extLst>
              </p:cNvPr>
              <p:cNvSpPr txBox="1">
                <a:spLocks noRot="1" noChangeAspect="1" noMove="1" noResize="1" noEditPoints="1" noAdjustHandles="1" noChangeArrowheads="1" noChangeShapeType="1" noTextEdit="1"/>
              </p:cNvSpPr>
              <p:nvPr/>
            </p:nvSpPr>
            <p:spPr>
              <a:xfrm>
                <a:off x="762000" y="3048000"/>
                <a:ext cx="11362414" cy="3258969"/>
              </a:xfrm>
              <a:prstGeom prst="rect">
                <a:avLst/>
              </a:prstGeom>
              <a:blipFill>
                <a:blip r:embed="rId3"/>
                <a:stretch>
                  <a:fillRect l="-536" t="-935" b="-2056"/>
                </a:stretch>
              </a:blipFill>
            </p:spPr>
            <p:txBody>
              <a:bodyPr/>
              <a:lstStyle/>
              <a:p>
                <a:r>
                  <a:rPr lang="en-US">
                    <a:noFill/>
                  </a:rPr>
                  <a:t> </a:t>
                </a:r>
              </a:p>
            </p:txBody>
          </p:sp>
        </mc:Fallback>
      </mc:AlternateContent>
    </p:spTree>
    <p:extLst>
      <p:ext uri="{BB962C8B-B14F-4D97-AF65-F5344CB8AC3E}">
        <p14:creationId xmlns:p14="http://schemas.microsoft.com/office/powerpoint/2010/main" val="1203785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1DB3B5-8DF3-4355-B8A4-F69F0F317222}"/>
              </a:ext>
            </a:extLst>
          </p:cNvPr>
          <p:cNvSpPr>
            <a:spLocks noGrp="1"/>
          </p:cNvSpPr>
          <p:nvPr>
            <p:ph type="title"/>
          </p:nvPr>
        </p:nvSpPr>
        <p:spPr/>
        <p:txBody>
          <a:bodyPr/>
          <a:lstStyle/>
          <a:p>
            <a:r>
              <a:rPr lang="en-US" dirty="0"/>
              <a:t>Flow </a:t>
            </a:r>
            <a:r>
              <a:rPr lang="en-US" dirty="0" err="1"/>
              <a:t>Pathlines</a:t>
            </a:r>
            <a:r>
              <a:rPr lang="en-US" dirty="0"/>
              <a:t> From the Car Exhaust</a:t>
            </a:r>
          </a:p>
        </p:txBody>
      </p:sp>
      <p:sp>
        <p:nvSpPr>
          <p:cNvPr id="15" name="Text Placeholder 3">
            <a:extLst>
              <a:ext uri="{FF2B5EF4-FFF2-40B4-BE49-F238E27FC236}">
                <a16:creationId xmlns:a16="http://schemas.microsoft.com/office/drawing/2014/main" id="{856B831C-4CB2-4336-B4B9-0C36403A96C9}"/>
              </a:ext>
            </a:extLst>
          </p:cNvPr>
          <p:cNvSpPr>
            <a:spLocks noGrp="1"/>
          </p:cNvSpPr>
          <p:nvPr>
            <p:ph type="body" sz="quarter" idx="13"/>
          </p:nvPr>
        </p:nvSpPr>
        <p:spPr>
          <a:xfrm>
            <a:off x="7238999" y="1183004"/>
            <a:ext cx="4343400" cy="3693796"/>
          </a:xfrm>
        </p:spPr>
        <p:txBody>
          <a:bodyPr>
            <a:noAutofit/>
          </a:bodyPr>
          <a:lstStyle/>
          <a:p>
            <a:pPr algn="just"/>
            <a:r>
              <a:rPr lang="en-US" sz="2000" dirty="0" err="1"/>
              <a:t>Pathlines</a:t>
            </a:r>
            <a:r>
              <a:rPr lang="en-US" sz="2000" dirty="0"/>
              <a:t> of the car exhaust flow, colored by the mass fraction of the exhaust gas, are show here.</a:t>
            </a:r>
          </a:p>
          <a:p>
            <a:pPr algn="just"/>
            <a:r>
              <a:rPr lang="en-US" sz="2000" dirty="0"/>
              <a:t>Most of the </a:t>
            </a:r>
            <a:r>
              <a:rPr lang="en-US" sz="2000" dirty="0" err="1"/>
              <a:t>pathlines</a:t>
            </a:r>
            <a:r>
              <a:rPr lang="en-US" sz="2000" dirty="0"/>
              <a:t> starting from the exhaust end at the vent, showing that most of the exhaust gas is ventilated.</a:t>
            </a:r>
          </a:p>
          <a:p>
            <a:pPr algn="just"/>
            <a:r>
              <a:rPr lang="en-US" sz="2000" dirty="0"/>
              <a:t>The dilution of the exhaust is fast as more air-exhaust mixture is being vented compared to the gas exhausted by the car.</a:t>
            </a:r>
          </a:p>
          <a:p>
            <a:pPr algn="just"/>
            <a:endParaRPr lang="en-US" sz="2000" dirty="0"/>
          </a:p>
          <a:p>
            <a:pPr algn="just"/>
            <a:endParaRPr lang="en-US" sz="1800" dirty="0"/>
          </a:p>
          <a:p>
            <a:pPr algn="just"/>
            <a:endParaRPr lang="en-US" sz="1800" dirty="0"/>
          </a:p>
        </p:txBody>
      </p:sp>
      <p:pic>
        <p:nvPicPr>
          <p:cNvPr id="4" name="Picture 3" descr="A close up of a logo&#10;&#10;Description automatically generated">
            <a:extLst>
              <a:ext uri="{FF2B5EF4-FFF2-40B4-BE49-F238E27FC236}">
                <a16:creationId xmlns:a16="http://schemas.microsoft.com/office/drawing/2014/main" id="{5370F4FF-9D58-41BE-8273-6B10284A29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1" y="1183005"/>
            <a:ext cx="6516350" cy="4836795"/>
          </a:xfrm>
          <a:prstGeom prst="rect">
            <a:avLst/>
          </a:prstGeom>
        </p:spPr>
      </p:pic>
      <p:sp>
        <p:nvSpPr>
          <p:cNvPr id="2" name="TextBox 1">
            <a:extLst>
              <a:ext uri="{FF2B5EF4-FFF2-40B4-BE49-F238E27FC236}">
                <a16:creationId xmlns:a16="http://schemas.microsoft.com/office/drawing/2014/main" id="{68E4BE05-39C3-D70B-0CE1-D0B78F376399}"/>
              </a:ext>
            </a:extLst>
          </p:cNvPr>
          <p:cNvSpPr txBox="1"/>
          <p:nvPr/>
        </p:nvSpPr>
        <p:spPr>
          <a:xfrm>
            <a:off x="819776" y="6019800"/>
            <a:ext cx="6096000" cy="276999"/>
          </a:xfrm>
          <a:prstGeom prst="rect">
            <a:avLst/>
          </a:prstGeom>
          <a:noFill/>
        </p:spPr>
        <p:txBody>
          <a:bodyPr wrap="square" rtlCol="0">
            <a:spAutoFit/>
          </a:bodyPr>
          <a:lstStyle/>
          <a:p>
            <a:pPr algn="ctr"/>
            <a:r>
              <a:rPr lang="en-IN" sz="1200" b="1" i="1" dirty="0"/>
              <a:t>Flow </a:t>
            </a:r>
            <a:r>
              <a:rPr lang="en-IN" sz="1200" b="1" i="1" dirty="0" err="1"/>
              <a:t>pathlines</a:t>
            </a:r>
            <a:r>
              <a:rPr lang="en-IN" sz="1200" b="1" i="1" dirty="0"/>
              <a:t> of the exhaust flow with mass fraction representation</a:t>
            </a:r>
          </a:p>
        </p:txBody>
      </p:sp>
    </p:spTree>
    <p:extLst>
      <p:ext uri="{BB962C8B-B14F-4D97-AF65-F5344CB8AC3E}">
        <p14:creationId xmlns:p14="http://schemas.microsoft.com/office/powerpoint/2010/main" val="2979048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1DB3B5-8DF3-4355-B8A4-F69F0F317222}"/>
              </a:ext>
            </a:extLst>
          </p:cNvPr>
          <p:cNvSpPr>
            <a:spLocks noGrp="1"/>
          </p:cNvSpPr>
          <p:nvPr>
            <p:ph type="title"/>
          </p:nvPr>
        </p:nvSpPr>
        <p:spPr/>
        <p:txBody>
          <a:bodyPr/>
          <a:lstStyle/>
          <a:p>
            <a:r>
              <a:rPr lang="en-US" dirty="0"/>
              <a:t>Flow </a:t>
            </a:r>
            <a:r>
              <a:rPr lang="en-US" dirty="0" err="1"/>
              <a:t>Pathlines</a:t>
            </a:r>
            <a:r>
              <a:rPr lang="en-US" dirty="0"/>
              <a:t> from the Door</a:t>
            </a:r>
          </a:p>
        </p:txBody>
      </p:sp>
      <p:sp>
        <p:nvSpPr>
          <p:cNvPr id="15" name="Text Placeholder 3">
            <a:extLst>
              <a:ext uri="{FF2B5EF4-FFF2-40B4-BE49-F238E27FC236}">
                <a16:creationId xmlns:a16="http://schemas.microsoft.com/office/drawing/2014/main" id="{856B831C-4CB2-4336-B4B9-0C36403A96C9}"/>
              </a:ext>
            </a:extLst>
          </p:cNvPr>
          <p:cNvSpPr>
            <a:spLocks noGrp="1"/>
          </p:cNvSpPr>
          <p:nvPr>
            <p:ph type="body" sz="quarter" idx="13"/>
          </p:nvPr>
        </p:nvSpPr>
        <p:spPr>
          <a:xfrm>
            <a:off x="7238999" y="1183004"/>
            <a:ext cx="4343400" cy="3160396"/>
          </a:xfrm>
        </p:spPr>
        <p:txBody>
          <a:bodyPr>
            <a:noAutofit/>
          </a:bodyPr>
          <a:lstStyle/>
          <a:p>
            <a:pPr algn="just"/>
            <a:r>
              <a:rPr lang="en-US" sz="2000" dirty="0"/>
              <a:t>Reversed flow occurs through the door outlet as the air is induced into the garage through the door by the ventilation effect.</a:t>
            </a:r>
          </a:p>
          <a:p>
            <a:pPr algn="just"/>
            <a:r>
              <a:rPr lang="en-US" sz="2000" dirty="0"/>
              <a:t>A large vortex is formed inside the garage because the ventilation unit is not on the same line with the door.</a:t>
            </a:r>
          </a:p>
          <a:p>
            <a:pPr algn="just"/>
            <a:r>
              <a:rPr lang="en-US" sz="2000" dirty="0"/>
              <a:t>The fresh air coming through the door will first mix with (and hence dilute) the exhaust gas, then circulate along the vortex near the ventilation and finally be sucked out of the garage.</a:t>
            </a:r>
          </a:p>
          <a:p>
            <a:pPr algn="just"/>
            <a:endParaRPr lang="en-US" sz="2000" dirty="0"/>
          </a:p>
          <a:p>
            <a:pPr algn="just"/>
            <a:endParaRPr lang="en-US" sz="2000" dirty="0"/>
          </a:p>
          <a:p>
            <a:pPr algn="just"/>
            <a:endParaRPr lang="en-US" sz="1800" dirty="0"/>
          </a:p>
        </p:txBody>
      </p:sp>
      <p:pic>
        <p:nvPicPr>
          <p:cNvPr id="4" name="Picture 3">
            <a:extLst>
              <a:ext uri="{FF2B5EF4-FFF2-40B4-BE49-F238E27FC236}">
                <a16:creationId xmlns:a16="http://schemas.microsoft.com/office/drawing/2014/main" id="{5370F4FF-9D58-41BE-8273-6B10284A29A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9601" y="1183005"/>
            <a:ext cx="6516349" cy="4836795"/>
          </a:xfrm>
          <a:prstGeom prst="rect">
            <a:avLst/>
          </a:prstGeom>
        </p:spPr>
      </p:pic>
      <p:sp>
        <p:nvSpPr>
          <p:cNvPr id="2" name="TextBox 1">
            <a:extLst>
              <a:ext uri="{FF2B5EF4-FFF2-40B4-BE49-F238E27FC236}">
                <a16:creationId xmlns:a16="http://schemas.microsoft.com/office/drawing/2014/main" id="{E2F6C3C6-B8EA-9465-47A7-D176F78EEFCF}"/>
              </a:ext>
            </a:extLst>
          </p:cNvPr>
          <p:cNvSpPr txBox="1"/>
          <p:nvPr/>
        </p:nvSpPr>
        <p:spPr>
          <a:xfrm>
            <a:off x="819775" y="6018362"/>
            <a:ext cx="6096000" cy="276999"/>
          </a:xfrm>
          <a:prstGeom prst="rect">
            <a:avLst/>
          </a:prstGeom>
          <a:noFill/>
        </p:spPr>
        <p:txBody>
          <a:bodyPr wrap="square" rtlCol="0">
            <a:spAutoFit/>
          </a:bodyPr>
          <a:lstStyle/>
          <a:p>
            <a:pPr algn="ctr"/>
            <a:r>
              <a:rPr lang="en-IN" sz="1200" b="1" i="1" dirty="0"/>
              <a:t>Flow </a:t>
            </a:r>
            <a:r>
              <a:rPr lang="en-IN" sz="1200" b="1" i="1" dirty="0" err="1"/>
              <a:t>pathlines</a:t>
            </a:r>
            <a:r>
              <a:rPr lang="en-IN" sz="1200" b="1" i="1" dirty="0"/>
              <a:t> of the outflow at the ventilation from door</a:t>
            </a:r>
          </a:p>
        </p:txBody>
      </p:sp>
    </p:spTree>
    <p:extLst>
      <p:ext uri="{BB962C8B-B14F-4D97-AF65-F5344CB8AC3E}">
        <p14:creationId xmlns:p14="http://schemas.microsoft.com/office/powerpoint/2010/main" val="2600299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1DB3B5-8DF3-4355-B8A4-F69F0F317222}"/>
              </a:ext>
            </a:extLst>
          </p:cNvPr>
          <p:cNvSpPr>
            <a:spLocks noGrp="1"/>
          </p:cNvSpPr>
          <p:nvPr>
            <p:ph type="title"/>
          </p:nvPr>
        </p:nvSpPr>
        <p:spPr/>
        <p:txBody>
          <a:bodyPr/>
          <a:lstStyle/>
          <a:p>
            <a:r>
              <a:rPr lang="en-US" dirty="0"/>
              <a:t>Concentration of Exhaust Gas</a:t>
            </a:r>
          </a:p>
        </p:txBody>
      </p:sp>
      <p:sp>
        <p:nvSpPr>
          <p:cNvPr id="15" name="Text Placeholder 3">
            <a:extLst>
              <a:ext uri="{FF2B5EF4-FFF2-40B4-BE49-F238E27FC236}">
                <a16:creationId xmlns:a16="http://schemas.microsoft.com/office/drawing/2014/main" id="{856B831C-4CB2-4336-B4B9-0C36403A96C9}"/>
              </a:ext>
            </a:extLst>
          </p:cNvPr>
          <p:cNvSpPr>
            <a:spLocks noGrp="1"/>
          </p:cNvSpPr>
          <p:nvPr>
            <p:ph type="body" sz="quarter" idx="13"/>
          </p:nvPr>
        </p:nvSpPr>
        <p:spPr>
          <a:xfrm>
            <a:off x="7238999" y="986978"/>
            <a:ext cx="4343400" cy="4531996"/>
          </a:xfrm>
        </p:spPr>
        <p:txBody>
          <a:bodyPr>
            <a:noAutofit/>
          </a:bodyPr>
          <a:lstStyle/>
          <a:p>
            <a:pPr algn="just"/>
            <a:r>
              <a:rPr lang="en-US" sz="2000" dirty="0"/>
              <a:t>Visualization of exhaust gas distribution in a volume can be implemented by creating various iso-surfaces of its mass fraction.</a:t>
            </a:r>
          </a:p>
          <a:p>
            <a:pPr algn="just"/>
            <a:r>
              <a:rPr lang="en-US" sz="2000" dirty="0"/>
              <a:t>In this specific case, three iso-surfaces of the exhaust gas concertation corresponding to the iso-values of 0.1 (</a:t>
            </a:r>
            <a:r>
              <a:rPr lang="en-US" sz="2000" dirty="0">
                <a:solidFill>
                  <a:srgbClr val="FF0000"/>
                </a:solidFill>
              </a:rPr>
              <a:t>red</a:t>
            </a:r>
            <a:r>
              <a:rPr lang="en-US" sz="2000" dirty="0"/>
              <a:t>) , 0.01 (</a:t>
            </a:r>
            <a:r>
              <a:rPr lang="en-US" sz="2000" dirty="0">
                <a:solidFill>
                  <a:srgbClr val="00B050"/>
                </a:solidFill>
              </a:rPr>
              <a:t>green</a:t>
            </a:r>
            <a:r>
              <a:rPr lang="en-US" sz="2000" dirty="0"/>
              <a:t>) and 0.001 (</a:t>
            </a:r>
            <a:r>
              <a:rPr lang="en-US" sz="2000" dirty="0">
                <a:solidFill>
                  <a:srgbClr val="0F06BA"/>
                </a:solidFill>
              </a:rPr>
              <a:t>blue</a:t>
            </a:r>
            <a:r>
              <a:rPr lang="en-US" sz="2000" dirty="0"/>
              <a:t>) are created:</a:t>
            </a:r>
          </a:p>
          <a:p>
            <a:pPr lvl="1" algn="just">
              <a:buClr>
                <a:schemeClr val="accent1"/>
              </a:buClr>
              <a:buFont typeface="Wingdings" panose="05000000000000000000" pitchFamily="2" charset="2"/>
              <a:buChar char="Ø"/>
            </a:pPr>
            <a:r>
              <a:rPr lang="en-US" sz="1800" dirty="0"/>
              <a:t>Most of the garage has the exhaust mass fraction on the scale of 0.01</a:t>
            </a:r>
          </a:p>
          <a:p>
            <a:pPr lvl="1" algn="just">
              <a:buClr>
                <a:schemeClr val="accent1"/>
              </a:buClr>
              <a:buFont typeface="Wingdings" panose="05000000000000000000" pitchFamily="2" charset="2"/>
              <a:buChar char="Ø"/>
            </a:pPr>
            <a:r>
              <a:rPr lang="en-US" sz="1800" dirty="0"/>
              <a:t>The immediate region downstream of the exhaust pipe has higher exhaust gas concentration (0.1)</a:t>
            </a:r>
          </a:p>
          <a:p>
            <a:pPr lvl="1" algn="just">
              <a:buClr>
                <a:schemeClr val="accent1"/>
              </a:buClr>
              <a:buFont typeface="Wingdings" panose="05000000000000000000" pitchFamily="2" charset="2"/>
              <a:buChar char="Ø"/>
            </a:pPr>
            <a:r>
              <a:rPr lang="en-US" sz="1800" dirty="0"/>
              <a:t>the region downstream of the door has relatively low exhaust concentration due to the fresh air being induce in by the ventilation.</a:t>
            </a:r>
          </a:p>
          <a:p>
            <a:pPr algn="just"/>
            <a:endParaRPr lang="en-US" sz="1800" dirty="0"/>
          </a:p>
          <a:p>
            <a:pPr algn="just"/>
            <a:endParaRPr lang="en-US" sz="1800" dirty="0"/>
          </a:p>
          <a:p>
            <a:pPr algn="just"/>
            <a:endParaRPr lang="en-US" sz="1800" dirty="0"/>
          </a:p>
        </p:txBody>
      </p:sp>
      <p:sp>
        <p:nvSpPr>
          <p:cNvPr id="2" name="TextBox 1">
            <a:extLst>
              <a:ext uri="{FF2B5EF4-FFF2-40B4-BE49-F238E27FC236}">
                <a16:creationId xmlns:a16="http://schemas.microsoft.com/office/drawing/2014/main" id="{C5722107-D141-5A2C-FC4F-9811CB33FFC8}"/>
              </a:ext>
            </a:extLst>
          </p:cNvPr>
          <p:cNvSpPr txBox="1"/>
          <p:nvPr/>
        </p:nvSpPr>
        <p:spPr>
          <a:xfrm>
            <a:off x="819775" y="6019799"/>
            <a:ext cx="6096000" cy="276999"/>
          </a:xfrm>
          <a:prstGeom prst="rect">
            <a:avLst/>
          </a:prstGeom>
          <a:noFill/>
        </p:spPr>
        <p:txBody>
          <a:bodyPr wrap="square" rtlCol="0">
            <a:spAutoFit/>
          </a:bodyPr>
          <a:lstStyle/>
          <a:p>
            <a:pPr algn="ctr"/>
            <a:r>
              <a:rPr lang="en-IN" sz="1200" b="1" i="1" dirty="0"/>
              <a:t>Iso-surface representation of mass fraction of the exhaust</a:t>
            </a:r>
          </a:p>
        </p:txBody>
      </p:sp>
      <p:pic>
        <p:nvPicPr>
          <p:cNvPr id="6" name="Picture 5" descr="A picture containing icon&#10;&#10;Description automatically generated">
            <a:extLst>
              <a:ext uri="{FF2B5EF4-FFF2-40B4-BE49-F238E27FC236}">
                <a16:creationId xmlns:a16="http://schemas.microsoft.com/office/drawing/2014/main" id="{AF9B61A3-32AE-D674-6693-934BA2F54C32}"/>
              </a:ext>
            </a:extLst>
          </p:cNvPr>
          <p:cNvPicPr>
            <a:picLocks noChangeAspect="1"/>
          </p:cNvPicPr>
          <p:nvPr/>
        </p:nvPicPr>
        <p:blipFill rotWithShape="1">
          <a:blip r:embed="rId2">
            <a:extLst>
              <a:ext uri="{28A0092B-C50C-407E-A947-70E740481C1C}">
                <a14:useLocalDpi xmlns:a14="http://schemas.microsoft.com/office/drawing/2010/main" val="0"/>
              </a:ext>
            </a:extLst>
          </a:blip>
          <a:srcRect l="15493" r="16901"/>
          <a:stretch/>
        </p:blipFill>
        <p:spPr>
          <a:xfrm>
            <a:off x="609600" y="902802"/>
            <a:ext cx="6553200" cy="4727178"/>
          </a:xfrm>
          <a:prstGeom prst="rect">
            <a:avLst/>
          </a:prstGeom>
        </p:spPr>
      </p:pic>
    </p:spTree>
    <p:extLst>
      <p:ext uri="{BB962C8B-B14F-4D97-AF65-F5344CB8AC3E}">
        <p14:creationId xmlns:p14="http://schemas.microsoft.com/office/powerpoint/2010/main" val="1474330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ard&#10;&#10;Description automatically generated">
            <a:extLst>
              <a:ext uri="{FF2B5EF4-FFF2-40B4-BE49-F238E27FC236}">
                <a16:creationId xmlns:a16="http://schemas.microsoft.com/office/drawing/2014/main" id="{C2D01E6C-FD2A-4000-A0DD-BA73EE88B7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9" y="995194"/>
            <a:ext cx="5175475" cy="3881606"/>
          </a:xfrm>
          <a:prstGeom prst="rect">
            <a:avLst/>
          </a:prstGeom>
        </p:spPr>
      </p:pic>
      <p:sp>
        <p:nvSpPr>
          <p:cNvPr id="3" name="Title 2">
            <a:extLst>
              <a:ext uri="{FF2B5EF4-FFF2-40B4-BE49-F238E27FC236}">
                <a16:creationId xmlns:a16="http://schemas.microsoft.com/office/drawing/2014/main" id="{7A1DB3B5-8DF3-4355-B8A4-F69F0F317222}"/>
              </a:ext>
            </a:extLst>
          </p:cNvPr>
          <p:cNvSpPr>
            <a:spLocks noGrp="1"/>
          </p:cNvSpPr>
          <p:nvPr>
            <p:ph type="title"/>
          </p:nvPr>
        </p:nvSpPr>
        <p:spPr/>
        <p:txBody>
          <a:bodyPr/>
          <a:lstStyle/>
          <a:p>
            <a:r>
              <a:rPr lang="en-US" dirty="0"/>
              <a:t>Wall Temperatures</a:t>
            </a:r>
          </a:p>
        </p:txBody>
      </p:sp>
      <p:sp>
        <p:nvSpPr>
          <p:cNvPr id="16" name="Text Placeholder 3">
            <a:extLst>
              <a:ext uri="{FF2B5EF4-FFF2-40B4-BE49-F238E27FC236}">
                <a16:creationId xmlns:a16="http://schemas.microsoft.com/office/drawing/2014/main" id="{85E5C50D-8520-47DB-9442-E3945037F88F}"/>
              </a:ext>
            </a:extLst>
          </p:cNvPr>
          <p:cNvSpPr>
            <a:spLocks noGrp="1"/>
          </p:cNvSpPr>
          <p:nvPr>
            <p:ph type="body" sz="quarter" idx="13"/>
          </p:nvPr>
        </p:nvSpPr>
        <p:spPr>
          <a:xfrm>
            <a:off x="5943600" y="4038600"/>
            <a:ext cx="5899469" cy="1755235"/>
          </a:xfrm>
        </p:spPr>
        <p:txBody>
          <a:bodyPr>
            <a:normAutofit/>
          </a:bodyPr>
          <a:lstStyle/>
          <a:p>
            <a:pPr algn="just"/>
            <a:r>
              <a:rPr lang="en-US" sz="2000" dirty="0"/>
              <a:t>A hot spot can be observed on the garage floor just downstream of the exhaust.</a:t>
            </a:r>
          </a:p>
          <a:p>
            <a:pPr algn="just"/>
            <a:r>
              <a:rPr lang="en-US" sz="2000" dirty="0"/>
              <a:t>Garage ceiling temperature is higher than that on the side walls due to the buoyancy effect and the ventilation.</a:t>
            </a:r>
          </a:p>
          <a:p>
            <a:pPr algn="just"/>
            <a:endParaRPr lang="en-US" sz="2000" dirty="0"/>
          </a:p>
          <a:p>
            <a:pPr algn="just"/>
            <a:endParaRPr lang="en-US" sz="2000" dirty="0"/>
          </a:p>
          <a:p>
            <a:pPr algn="just"/>
            <a:endParaRPr lang="en-US" sz="1800" dirty="0"/>
          </a:p>
        </p:txBody>
      </p:sp>
      <p:pic>
        <p:nvPicPr>
          <p:cNvPr id="12" name="Picture 11" descr="A picture containing food&#10;&#10;Description automatically generated">
            <a:extLst>
              <a:ext uri="{FF2B5EF4-FFF2-40B4-BE49-F238E27FC236}">
                <a16:creationId xmlns:a16="http://schemas.microsoft.com/office/drawing/2014/main" id="{499CF272-9498-43E4-8CF7-DC41A6A527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0299" y="251333"/>
            <a:ext cx="4451669" cy="3304275"/>
          </a:xfrm>
          <a:prstGeom prst="rect">
            <a:avLst/>
          </a:prstGeom>
        </p:spPr>
      </p:pic>
      <p:cxnSp>
        <p:nvCxnSpPr>
          <p:cNvPr id="18" name="Straight Arrow Connector 17">
            <a:extLst>
              <a:ext uri="{FF2B5EF4-FFF2-40B4-BE49-F238E27FC236}">
                <a16:creationId xmlns:a16="http://schemas.microsoft.com/office/drawing/2014/main" id="{CC65766F-1EB6-4558-A437-8802E6F2A232}"/>
              </a:ext>
            </a:extLst>
          </p:cNvPr>
          <p:cNvCxnSpPr>
            <a:cxnSpLocks/>
          </p:cNvCxnSpPr>
          <p:nvPr/>
        </p:nvCxnSpPr>
        <p:spPr>
          <a:xfrm>
            <a:off x="2019300" y="1512332"/>
            <a:ext cx="97704" cy="100226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C6A6BF11-363C-4F6D-BABA-68FA95EB5ADE}"/>
              </a:ext>
            </a:extLst>
          </p:cNvPr>
          <p:cNvSpPr txBox="1"/>
          <p:nvPr/>
        </p:nvSpPr>
        <p:spPr>
          <a:xfrm>
            <a:off x="1109055" y="4543730"/>
            <a:ext cx="3262161" cy="276999"/>
          </a:xfrm>
          <a:prstGeom prst="rect">
            <a:avLst/>
          </a:prstGeom>
          <a:noFill/>
        </p:spPr>
        <p:txBody>
          <a:bodyPr wrap="square" rtlCol="0">
            <a:spAutoFit/>
          </a:bodyPr>
          <a:lstStyle/>
          <a:p>
            <a:pPr algn="ctr"/>
            <a:r>
              <a:rPr lang="en-US" sz="1200" b="1" i="1" dirty="0"/>
              <a:t>Temperature contour on the garage floor</a:t>
            </a:r>
          </a:p>
        </p:txBody>
      </p:sp>
      <p:sp>
        <p:nvSpPr>
          <p:cNvPr id="21" name="TextBox 20">
            <a:extLst>
              <a:ext uri="{FF2B5EF4-FFF2-40B4-BE49-F238E27FC236}">
                <a16:creationId xmlns:a16="http://schemas.microsoft.com/office/drawing/2014/main" id="{A8330AA7-BBD6-410F-81F9-487256DE4BEB}"/>
              </a:ext>
            </a:extLst>
          </p:cNvPr>
          <p:cNvSpPr txBox="1"/>
          <p:nvPr/>
        </p:nvSpPr>
        <p:spPr>
          <a:xfrm>
            <a:off x="6477000" y="3554004"/>
            <a:ext cx="5219701" cy="276999"/>
          </a:xfrm>
          <a:prstGeom prst="rect">
            <a:avLst/>
          </a:prstGeom>
          <a:noFill/>
        </p:spPr>
        <p:txBody>
          <a:bodyPr wrap="square" rtlCol="0">
            <a:spAutoFit/>
          </a:bodyPr>
          <a:lstStyle/>
          <a:p>
            <a:pPr algn="ctr"/>
            <a:r>
              <a:rPr lang="en-US" sz="1200" b="1" i="1" dirty="0"/>
              <a:t>Temperature contour on garage ceiling and side walls</a:t>
            </a:r>
          </a:p>
        </p:txBody>
      </p:sp>
    </p:spTree>
    <p:extLst>
      <p:ext uri="{BB962C8B-B14F-4D97-AF65-F5344CB8AC3E}">
        <p14:creationId xmlns:p14="http://schemas.microsoft.com/office/powerpoint/2010/main" val="1874763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99CA4-A5EC-2094-A15A-9A0E177E69F0}"/>
              </a:ext>
            </a:extLst>
          </p:cNvPr>
          <p:cNvSpPr>
            <a:spLocks noGrp="1"/>
          </p:cNvSpPr>
          <p:nvPr>
            <p:ph type="title"/>
          </p:nvPr>
        </p:nvSpPr>
        <p:spPr/>
        <p:txBody>
          <a:bodyPr/>
          <a:lstStyle/>
          <a:p>
            <a:r>
              <a:rPr lang="en-IN" dirty="0"/>
              <a:t>Summary</a:t>
            </a:r>
          </a:p>
        </p:txBody>
      </p:sp>
      <p:sp>
        <p:nvSpPr>
          <p:cNvPr id="3" name="TextBox 2">
            <a:extLst>
              <a:ext uri="{FF2B5EF4-FFF2-40B4-BE49-F238E27FC236}">
                <a16:creationId xmlns:a16="http://schemas.microsoft.com/office/drawing/2014/main" id="{23E50B7F-DC54-0386-537A-CED6CB5E2992}"/>
              </a:ext>
            </a:extLst>
          </p:cNvPr>
          <p:cNvSpPr txBox="1"/>
          <p:nvPr/>
        </p:nvSpPr>
        <p:spPr>
          <a:xfrm>
            <a:off x="762000" y="994418"/>
            <a:ext cx="10820399" cy="2062103"/>
          </a:xfrm>
          <a:prstGeom prst="rect">
            <a:avLst/>
          </a:prstGeom>
          <a:noFill/>
        </p:spPr>
        <p:txBody>
          <a:bodyPr wrap="square" rtlCol="0">
            <a:spAutoFit/>
          </a:bodyPr>
          <a:lstStyle/>
          <a:p>
            <a:pPr marL="342900" indent="-342900">
              <a:buFont typeface="Arial" panose="020B0604020202020204" pitchFamily="34" charset="0"/>
              <a:buChar char="•"/>
            </a:pPr>
            <a:r>
              <a:rPr lang="en-IN" sz="2000" dirty="0"/>
              <a:t>A detailed simulation of ventilation is carried out using Ansys Fluent</a:t>
            </a:r>
          </a:p>
          <a:p>
            <a:pPr marL="800100" lvl="1" indent="-342900">
              <a:lnSpc>
                <a:spcPct val="150000"/>
              </a:lnSpc>
              <a:buClr>
                <a:schemeClr val="accent1"/>
              </a:buClr>
              <a:buFont typeface="Wingdings" panose="05000000000000000000" pitchFamily="2" charset="2"/>
              <a:buChar char="Ø"/>
            </a:pPr>
            <a:r>
              <a:rPr lang="en-IN" dirty="0"/>
              <a:t>It was observed that most exhaust is ventilated out through the outlet</a:t>
            </a:r>
          </a:p>
          <a:p>
            <a:pPr marL="800100" lvl="1" indent="-342900">
              <a:lnSpc>
                <a:spcPct val="150000"/>
              </a:lnSpc>
              <a:buClr>
                <a:schemeClr val="accent1"/>
              </a:buClr>
              <a:buFont typeface="Wingdings" panose="05000000000000000000" pitchFamily="2" charset="2"/>
              <a:buChar char="Ø"/>
            </a:pPr>
            <a:r>
              <a:rPr lang="en-IN" dirty="0"/>
              <a:t>The exhaust gas is diluted almost instantly because of the ventilation</a:t>
            </a:r>
          </a:p>
          <a:p>
            <a:pPr marL="800100" lvl="1" indent="-342900">
              <a:buClr>
                <a:schemeClr val="accent1"/>
              </a:buClr>
              <a:buFont typeface="Wingdings" panose="05000000000000000000" pitchFamily="2" charset="2"/>
              <a:buChar char="v"/>
            </a:pPr>
            <a:endParaRPr lang="en-IN" dirty="0"/>
          </a:p>
          <a:p>
            <a:pPr marL="800100" lvl="1" indent="-342900">
              <a:buClr>
                <a:schemeClr val="accent1"/>
              </a:buClr>
              <a:buFont typeface="Wingdings" panose="05000000000000000000" pitchFamily="2" charset="2"/>
              <a:buChar char="v"/>
            </a:pPr>
            <a:endParaRPr lang="en-IN" dirty="0"/>
          </a:p>
          <a:p>
            <a:pPr marL="342900" indent="-342900">
              <a:buClr>
                <a:schemeClr val="tx1"/>
              </a:buClr>
              <a:buFont typeface="Arial" panose="020B0604020202020204" pitchFamily="34" charset="0"/>
              <a:buChar char="•"/>
            </a:pPr>
            <a:r>
              <a:rPr lang="en-IN" dirty="0"/>
              <a:t>The detailed problem setup and result discussion can be observed by following the </a:t>
            </a:r>
            <a:r>
              <a:rPr lang="en-IN" dirty="0">
                <a:hlinkClick r:id="rId2"/>
              </a:rPr>
              <a:t>link</a:t>
            </a:r>
            <a:r>
              <a:rPr lang="en-IN" dirty="0"/>
              <a:t>.</a:t>
            </a:r>
          </a:p>
        </p:txBody>
      </p:sp>
    </p:spTree>
    <p:extLst>
      <p:ext uri="{BB962C8B-B14F-4D97-AF65-F5344CB8AC3E}">
        <p14:creationId xmlns:p14="http://schemas.microsoft.com/office/powerpoint/2010/main" val="3005388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6410AC-C845-4C1E-B62D-730B2B8B0428}"/>
              </a:ext>
            </a:extLst>
          </p:cNvPr>
          <p:cNvSpPr>
            <a:spLocks noGrp="1"/>
          </p:cNvSpPr>
          <p:nvPr>
            <p:ph type="body" sz="quarter" idx="10"/>
          </p:nvPr>
        </p:nvSpPr>
        <p:spPr/>
        <p:txBody>
          <a:bodyPr/>
          <a:lstStyle/>
          <a:p>
            <a:r>
              <a:rPr lang="en-US" dirty="0"/>
              <a:t>Appendix</a:t>
            </a:r>
          </a:p>
        </p:txBody>
      </p:sp>
      <p:sp>
        <p:nvSpPr>
          <p:cNvPr id="4" name="Text Placeholder 2">
            <a:extLst>
              <a:ext uri="{FF2B5EF4-FFF2-40B4-BE49-F238E27FC236}">
                <a16:creationId xmlns:a16="http://schemas.microsoft.com/office/drawing/2014/main" id="{5DA970BE-172A-4258-8697-3A4B88378EAB}"/>
              </a:ext>
            </a:extLst>
          </p:cNvPr>
          <p:cNvSpPr txBox="1">
            <a:spLocks/>
          </p:cNvSpPr>
          <p:nvPr/>
        </p:nvSpPr>
        <p:spPr>
          <a:xfrm>
            <a:off x="6416675" y="3190285"/>
            <a:ext cx="5394325" cy="848315"/>
          </a:xfrm>
          <a:prstGeom prst="rect">
            <a:avLst/>
          </a:prstGeom>
        </p:spPr>
        <p:txBody>
          <a:bodyPr vert="horz" lIns="91440" tIns="45720" rIns="91440" bIns="45720" rtlCol="0" anchor="t">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i="0" kern="1200" baseline="0">
                <a:solidFill>
                  <a:schemeClr val="tx1"/>
                </a:solidFill>
                <a:latin typeface="Calibri" panose="020F0502020204030204" pitchFamily="34" charset="0"/>
                <a:ea typeface="+mn-ea"/>
                <a:cs typeface="Calibri" panose="020F0502020204030204" pitchFamily="34" charset="0"/>
              </a:defRPr>
            </a:lvl1pPr>
            <a:lvl2pPr marL="230188" marR="0" indent="0" algn="l" defTabSz="914400" rtl="0" eaLnBrk="1" fontAlgn="auto" latinLnBrk="0" hangingPunct="1">
              <a:lnSpc>
                <a:spcPct val="90000"/>
              </a:lnSpc>
              <a:spcBef>
                <a:spcPts val="500"/>
              </a:spcBef>
              <a:spcAft>
                <a:spcPts val="0"/>
              </a:spcAft>
              <a:buClrTx/>
              <a:buSzTx/>
              <a:buFont typeface="Calibri" panose="020F0502020204030204" pitchFamily="34" charset="0"/>
              <a:buNone/>
              <a:tabLst/>
              <a:defRPr sz="2000" b="0" i="0" kern="1200" baseline="0">
                <a:solidFill>
                  <a:schemeClr val="bg1"/>
                </a:solidFill>
                <a:latin typeface="Calibri" panose="020F0502020204030204" pitchFamily="34" charset="0"/>
                <a:ea typeface="+mn-ea"/>
                <a:cs typeface="Calibri" panose="020F0502020204030204" pitchFamily="34" charset="0"/>
              </a:defRPr>
            </a:lvl2pPr>
            <a:lvl3pPr marL="4572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600" kern="1200" baseline="0">
                <a:solidFill>
                  <a:schemeClr val="bg1"/>
                </a:solidFill>
                <a:latin typeface="Calibri" panose="020F0502020204030204" pitchFamily="34" charset="0"/>
                <a:ea typeface="+mn-ea"/>
                <a:cs typeface="Calibri" panose="020F0502020204030204" pitchFamily="34" charset="0"/>
              </a:defRPr>
            </a:lvl3pPr>
            <a:lvl4pPr marL="746125" marR="0" indent="0" algn="l" defTabSz="914400" rtl="0" eaLnBrk="1" fontAlgn="auto" latinLnBrk="0" hangingPunct="1">
              <a:lnSpc>
                <a:spcPct val="90000"/>
              </a:lnSpc>
              <a:spcBef>
                <a:spcPts val="500"/>
              </a:spcBef>
              <a:spcAft>
                <a:spcPts val="0"/>
              </a:spcAft>
              <a:buClrTx/>
              <a:buSzTx/>
              <a:buFont typeface="Wingdings" panose="05000000000000000000" pitchFamily="2" charset="2"/>
              <a:buNone/>
              <a:tabLst/>
              <a:defRPr sz="1400" kern="1200" baseline="0">
                <a:solidFill>
                  <a:schemeClr val="bg1"/>
                </a:solidFill>
                <a:latin typeface="Calibri" panose="020F0502020204030204" pitchFamily="34" charset="0"/>
                <a:ea typeface="+mn-ea"/>
                <a:cs typeface="Calibri" panose="020F0502020204030204" pitchFamily="34" charset="0"/>
              </a:defRPr>
            </a:lvl4pPr>
            <a:lvl5pPr marL="969962" marR="0" indent="0" algn="l" defTabSz="914400" rtl="0" eaLnBrk="1" fontAlgn="auto" latinLnBrk="0" hangingPunct="1">
              <a:lnSpc>
                <a:spcPct val="90000"/>
              </a:lnSpc>
              <a:spcBef>
                <a:spcPts val="500"/>
              </a:spcBef>
              <a:spcAft>
                <a:spcPts val="0"/>
              </a:spcAft>
              <a:buClrTx/>
              <a:buSzTx/>
              <a:buFont typeface="Courier New" panose="02070309020205020404" pitchFamily="49" charset="0"/>
              <a:buNone/>
              <a:tabLst/>
              <a:defRPr sz="1200" kern="1200" baseline="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Propagation of Car Exhaust Gas in a Ventilated Garage</a:t>
            </a:r>
          </a:p>
        </p:txBody>
      </p:sp>
    </p:spTree>
    <p:extLst>
      <p:ext uri="{BB962C8B-B14F-4D97-AF65-F5344CB8AC3E}">
        <p14:creationId xmlns:p14="http://schemas.microsoft.com/office/powerpoint/2010/main" val="4215419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92BC2D-AECC-4B92-AF96-BD2164F3C3F6}"/>
              </a:ext>
            </a:extLst>
          </p:cNvPr>
          <p:cNvSpPr>
            <a:spLocks noGrp="1"/>
          </p:cNvSpPr>
          <p:nvPr>
            <p:ph type="title"/>
          </p:nvPr>
        </p:nvSpPr>
        <p:spPr/>
        <p:txBody>
          <a:bodyPr/>
          <a:lstStyle/>
          <a:p>
            <a:r>
              <a:rPr lang="en-US" dirty="0"/>
              <a:t>Steady State Solution: Monitors</a:t>
            </a:r>
          </a:p>
        </p:txBody>
      </p:sp>
      <mc:AlternateContent xmlns:mc="http://schemas.openxmlformats.org/markup-compatibility/2006" xmlns:a14="http://schemas.microsoft.com/office/drawing/2010/main">
        <mc:Choice Requires="a14">
          <p:sp>
            <p:nvSpPr>
              <p:cNvPr id="15" name="Text Placeholder 3">
                <a:extLst>
                  <a:ext uri="{FF2B5EF4-FFF2-40B4-BE49-F238E27FC236}">
                    <a16:creationId xmlns:a16="http://schemas.microsoft.com/office/drawing/2014/main" id="{04FB2125-E9F8-4324-87CD-0F31FBB6B29C}"/>
                  </a:ext>
                </a:extLst>
              </p:cNvPr>
              <p:cNvSpPr>
                <a:spLocks noGrp="1"/>
              </p:cNvSpPr>
              <p:nvPr>
                <p:ph type="body" sz="quarter" idx="13"/>
              </p:nvPr>
            </p:nvSpPr>
            <p:spPr>
              <a:xfrm>
                <a:off x="618932" y="648985"/>
                <a:ext cx="6197420" cy="2400882"/>
              </a:xfrm>
            </p:spPr>
            <p:txBody>
              <a:bodyPr>
                <a:noAutofit/>
              </a:bodyPr>
              <a:lstStyle/>
              <a:p>
                <a:pPr algn="just"/>
                <a:r>
                  <a:rPr lang="en-US" sz="2000" dirty="0"/>
                  <a:t>Small-amplitude oscillations in the residuals and monitors indicate the solution is mildly unsteady, and steady-state solution cannot be fully converged. Since monitor oscillations are small, the solution can be considered nearly steady for first-order qualitative analysis</a:t>
                </a:r>
              </a:p>
              <a:p>
                <a:pPr algn="just"/>
                <a:r>
                  <a:rPr lang="en-US" sz="2000" dirty="0"/>
                  <a:t>The mass imbalance is within 2% of the exhaust gas flow rate.</a:t>
                </a:r>
              </a:p>
              <a:p>
                <a:pPr algn="just"/>
                <a:r>
                  <a:rPr lang="en-US" sz="2000" dirty="0"/>
                  <a:t>The oscillation of temperature monitor is also small:  </a:t>
                </a:r>
                <a14:m>
                  <m:oMath xmlns:m="http://schemas.openxmlformats.org/officeDocument/2006/math">
                    <m:r>
                      <a:rPr lang="en-US" sz="2000" i="1">
                        <a:latin typeface="Cambria Math" panose="02040503050406030204" pitchFamily="18" charset="0"/>
                      </a:rPr>
                      <m:t>±</m:t>
                    </m:r>
                    <m:r>
                      <a:rPr lang="en-US" sz="2000" b="0" i="1" smtClean="0">
                        <a:latin typeface="Cambria Math" panose="02040503050406030204" pitchFamily="18" charset="0"/>
                      </a:rPr>
                      <m:t>1 </m:t>
                    </m:r>
                    <m:r>
                      <a:rPr lang="en-US" sz="2000" b="0" i="1" smtClean="0">
                        <a:latin typeface="Cambria Math" panose="02040503050406030204" pitchFamily="18" charset="0"/>
                      </a:rPr>
                      <m:t>𝐾</m:t>
                    </m:r>
                  </m:oMath>
                </a14:m>
                <a:endParaRPr lang="en-US" sz="2000" dirty="0"/>
              </a:p>
              <a:p>
                <a:pPr algn="just"/>
                <a:endParaRPr lang="en-US" sz="2000" dirty="0"/>
              </a:p>
              <a:p>
                <a:pPr algn="just"/>
                <a:endParaRPr lang="en-US" sz="2000" dirty="0"/>
              </a:p>
              <a:p>
                <a:pPr algn="just"/>
                <a:endParaRPr lang="en-US" sz="1800" dirty="0"/>
              </a:p>
            </p:txBody>
          </p:sp>
        </mc:Choice>
        <mc:Fallback xmlns="">
          <p:sp>
            <p:nvSpPr>
              <p:cNvPr id="15" name="Text Placeholder 3">
                <a:extLst>
                  <a:ext uri="{FF2B5EF4-FFF2-40B4-BE49-F238E27FC236}">
                    <a16:creationId xmlns:a16="http://schemas.microsoft.com/office/drawing/2014/main" id="{04FB2125-E9F8-4324-87CD-0F31FBB6B29C}"/>
                  </a:ext>
                </a:extLst>
              </p:cNvPr>
              <p:cNvSpPr>
                <a:spLocks noGrp="1" noRot="1" noChangeAspect="1" noMove="1" noResize="1" noEditPoints="1" noAdjustHandles="1" noChangeArrowheads="1" noChangeShapeType="1" noTextEdit="1"/>
              </p:cNvSpPr>
              <p:nvPr>
                <p:ph type="body" sz="quarter" idx="13"/>
              </p:nvPr>
            </p:nvSpPr>
            <p:spPr>
              <a:xfrm>
                <a:off x="618932" y="648985"/>
                <a:ext cx="6197420" cy="2400882"/>
              </a:xfrm>
              <a:blipFill>
                <a:blip r:embed="rId3"/>
                <a:stretch>
                  <a:fillRect l="-886" t="-2538" r="-984" b="-29695"/>
                </a:stretch>
              </a:blipFill>
            </p:spPr>
            <p:txBody>
              <a:bodyPr/>
              <a:lstStyle/>
              <a:p>
                <a:r>
                  <a:rPr lang="en-IN">
                    <a:noFill/>
                  </a:rPr>
                  <a:t> </a:t>
                </a:r>
              </a:p>
            </p:txBody>
          </p:sp>
        </mc:Fallback>
      </mc:AlternateContent>
      <p:pic>
        <p:nvPicPr>
          <p:cNvPr id="9" name="Picture 8" descr="A close up of a map&#10;&#10;Description automatically generated">
            <a:extLst>
              <a:ext uri="{FF2B5EF4-FFF2-40B4-BE49-F238E27FC236}">
                <a16:creationId xmlns:a16="http://schemas.microsoft.com/office/drawing/2014/main" id="{3338ACE5-73F0-4BE9-8DAB-51DD7EB2D4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352" y="648985"/>
            <a:ext cx="5376863" cy="2924175"/>
          </a:xfrm>
          <a:prstGeom prst="rect">
            <a:avLst/>
          </a:prstGeom>
        </p:spPr>
      </p:pic>
      <p:pic>
        <p:nvPicPr>
          <p:cNvPr id="13" name="Picture 12" descr="A screenshot of a social media post&#10;&#10;Description automatically generated">
            <a:extLst>
              <a:ext uri="{FF2B5EF4-FFF2-40B4-BE49-F238E27FC236}">
                <a16:creationId xmlns:a16="http://schemas.microsoft.com/office/drawing/2014/main" id="{09CF103A-84FF-45A5-B01F-5152A25AB892}"/>
              </a:ext>
            </a:extLst>
          </p:cNvPr>
          <p:cNvPicPr>
            <a:picLocks noChangeAspect="1"/>
          </p:cNvPicPr>
          <p:nvPr/>
        </p:nvPicPr>
        <p:blipFill rotWithShape="1">
          <a:blip r:embed="rId5">
            <a:extLst>
              <a:ext uri="{28A0092B-C50C-407E-A947-70E740481C1C}">
                <a14:useLocalDpi xmlns:a14="http://schemas.microsoft.com/office/drawing/2010/main" val="0"/>
              </a:ext>
            </a:extLst>
          </a:blip>
          <a:srcRect b="6913"/>
          <a:stretch/>
        </p:blipFill>
        <p:spPr>
          <a:xfrm>
            <a:off x="1066800" y="3785245"/>
            <a:ext cx="4742525" cy="2400882"/>
          </a:xfrm>
          <a:prstGeom prst="rect">
            <a:avLst/>
          </a:prstGeom>
        </p:spPr>
      </p:pic>
      <p:cxnSp>
        <p:nvCxnSpPr>
          <p:cNvPr id="19" name="Straight Connector 18">
            <a:extLst>
              <a:ext uri="{FF2B5EF4-FFF2-40B4-BE49-F238E27FC236}">
                <a16:creationId xmlns:a16="http://schemas.microsoft.com/office/drawing/2014/main" id="{E4C1D4FF-1A45-462E-92FE-45F982296283}"/>
              </a:ext>
            </a:extLst>
          </p:cNvPr>
          <p:cNvCxnSpPr/>
          <p:nvPr/>
        </p:nvCxnSpPr>
        <p:spPr>
          <a:xfrm>
            <a:off x="2286000" y="4375793"/>
            <a:ext cx="33528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A8CD591-8A1A-4D4E-A617-9EE83CDEB275}"/>
              </a:ext>
            </a:extLst>
          </p:cNvPr>
          <p:cNvCxnSpPr/>
          <p:nvPr/>
        </p:nvCxnSpPr>
        <p:spPr>
          <a:xfrm>
            <a:off x="2286000" y="4808792"/>
            <a:ext cx="33528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F757675-FBD5-486B-914F-4294FB60E750}"/>
              </a:ext>
            </a:extLst>
          </p:cNvPr>
          <p:cNvPicPr>
            <a:picLocks noChangeAspect="1"/>
          </p:cNvPicPr>
          <p:nvPr/>
        </p:nvPicPr>
        <p:blipFill>
          <a:blip r:embed="rId6"/>
          <a:stretch>
            <a:fillRect/>
          </a:stretch>
        </p:blipFill>
        <p:spPr>
          <a:xfrm>
            <a:off x="7089416" y="3429776"/>
            <a:ext cx="4620358" cy="2756351"/>
          </a:xfrm>
          <a:prstGeom prst="rect">
            <a:avLst/>
          </a:prstGeom>
        </p:spPr>
      </p:pic>
    </p:spTree>
    <p:extLst>
      <p:ext uri="{BB962C8B-B14F-4D97-AF65-F5344CB8AC3E}">
        <p14:creationId xmlns:p14="http://schemas.microsoft.com/office/powerpoint/2010/main" val="1574365164"/>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F2A96CB1-F2D1-42CC-AE84-B07B5BA5B3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AC54582C-3F01-4F8D-9460-F0A670A527E2}">
  <ds:schemaRefs>
    <ds:schemaRef ds:uri="78ed9f37-a2a2-4676-9ca2-d7969bf686f1"/>
    <ds:schemaRef ds:uri="http://purl.org/dc/terms/"/>
    <ds:schemaRef ds:uri="http://schemas.openxmlformats.org/package/2006/metadata/core-properties"/>
    <ds:schemaRef ds:uri="56756a74-c96e-4d7f-b6c5-b79454880d1c"/>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8899</TotalTime>
  <Words>650</Words>
  <Application>Microsoft Office PowerPoint</Application>
  <PresentationFormat>Widescreen</PresentationFormat>
  <Paragraphs>61</Paragraphs>
  <Slides>10</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10</vt:i4>
      </vt:variant>
    </vt:vector>
  </HeadingPairs>
  <TitlesOfParts>
    <vt:vector size="18" baseType="lpstr">
      <vt:lpstr>Arial</vt:lpstr>
      <vt:lpstr>Cambria Math</vt:lpstr>
      <vt:lpstr>Calibri</vt:lpstr>
      <vt:lpstr>Wingdings</vt:lpstr>
      <vt:lpstr>Courier New</vt:lpstr>
      <vt:lpstr>Ansys - Slide Master</vt:lpstr>
      <vt:lpstr>AER_theme</vt:lpstr>
      <vt:lpstr>1_AER_theme</vt:lpstr>
      <vt:lpstr>PowerPoint Presentation</vt:lpstr>
      <vt:lpstr>Problem Statement</vt:lpstr>
      <vt:lpstr>Flow Pathlines From the Car Exhaust</vt:lpstr>
      <vt:lpstr>Flow Pathlines from the Door</vt:lpstr>
      <vt:lpstr>Concentration of Exhaust Gas</vt:lpstr>
      <vt:lpstr>Wall Temperatures</vt:lpstr>
      <vt:lpstr>Summary</vt:lpstr>
      <vt:lpstr>PowerPoint Presentation</vt:lpstr>
      <vt:lpstr>Steady State Solution: Monitors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Kaitlin Tyler</cp:lastModifiedBy>
  <cp:revision>192</cp:revision>
  <dcterms:created xsi:type="dcterms:W3CDTF">2019-12-19T15:00:39Z</dcterms:created>
  <dcterms:modified xsi:type="dcterms:W3CDTF">2023-05-15T14:54:35Z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